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2"/>
  </p:notesMasterIdLst>
  <p:handoutMasterIdLst>
    <p:handoutMasterId r:id="rId53"/>
  </p:handoutMasterIdLst>
  <p:sldIdLst>
    <p:sldId id="265" r:id="rId2"/>
    <p:sldId id="330" r:id="rId3"/>
    <p:sldId id="346" r:id="rId4"/>
    <p:sldId id="266" r:id="rId5"/>
    <p:sldId id="267" r:id="rId6"/>
    <p:sldId id="268" r:id="rId7"/>
    <p:sldId id="331" r:id="rId8"/>
    <p:sldId id="270" r:id="rId9"/>
    <p:sldId id="276" r:id="rId10"/>
    <p:sldId id="277" r:id="rId11"/>
    <p:sldId id="278" r:id="rId12"/>
    <p:sldId id="333" r:id="rId13"/>
    <p:sldId id="280" r:id="rId14"/>
    <p:sldId id="349" r:id="rId15"/>
    <p:sldId id="350" r:id="rId16"/>
    <p:sldId id="334" r:id="rId17"/>
    <p:sldId id="335" r:id="rId18"/>
    <p:sldId id="336" r:id="rId19"/>
    <p:sldId id="337" r:id="rId20"/>
    <p:sldId id="338" r:id="rId21"/>
    <p:sldId id="339" r:id="rId22"/>
    <p:sldId id="286" r:id="rId23"/>
    <p:sldId id="287" r:id="rId24"/>
    <p:sldId id="288" r:id="rId25"/>
    <p:sldId id="289" r:id="rId26"/>
    <p:sldId id="290" r:id="rId27"/>
    <p:sldId id="291" r:id="rId28"/>
    <p:sldId id="292" r:id="rId29"/>
    <p:sldId id="293" r:id="rId30"/>
    <p:sldId id="294" r:id="rId31"/>
    <p:sldId id="341" r:id="rId32"/>
    <p:sldId id="343" r:id="rId33"/>
    <p:sldId id="344" r:id="rId34"/>
    <p:sldId id="345" r:id="rId35"/>
    <p:sldId id="297" r:id="rId36"/>
    <p:sldId id="298" r:id="rId37"/>
    <p:sldId id="299" r:id="rId38"/>
    <p:sldId id="300" r:id="rId39"/>
    <p:sldId id="301" r:id="rId40"/>
    <p:sldId id="302" r:id="rId41"/>
    <p:sldId id="306" r:id="rId42"/>
    <p:sldId id="308" r:id="rId43"/>
    <p:sldId id="309" r:id="rId44"/>
    <p:sldId id="311" r:id="rId45"/>
    <p:sldId id="313" r:id="rId46"/>
    <p:sldId id="314" r:id="rId47"/>
    <p:sldId id="319" r:id="rId48"/>
    <p:sldId id="320" r:id="rId49"/>
    <p:sldId id="347" r:id="rId50"/>
    <p:sldId id="348" r:id="rId51"/>
  </p:sldIdLst>
  <p:sldSz cx="9144000" cy="6858000" type="screen4x3"/>
  <p:notesSz cx="6797675" cy="9872663"/>
  <p:defaultTextStyle>
    <a:defPPr>
      <a:defRPr lang="pl-PL"/>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10"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190E"/>
    <a:srgbClr val="FFD3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4673" autoAdjust="0"/>
  </p:normalViewPr>
  <p:slideViewPr>
    <p:cSldViewPr snapToObjects="1">
      <p:cViewPr varScale="1">
        <p:scale>
          <a:sx n="86" d="100"/>
          <a:sy n="86" d="100"/>
        </p:scale>
        <p:origin x="1002"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Objects="1">
      <p:cViewPr varScale="1">
        <p:scale>
          <a:sx n="106" d="100"/>
          <a:sy n="106" d="100"/>
        </p:scale>
        <p:origin x="-3516" y="-96"/>
      </p:cViewPr>
      <p:guideLst>
        <p:guide orient="horz" pos="3110"/>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45002" cy="494355"/>
          </a:xfrm>
          <a:prstGeom prst="rect">
            <a:avLst/>
          </a:prstGeom>
        </p:spPr>
        <p:txBody>
          <a:bodyPr vert="horz" lIns="99953" tIns="49977" rIns="99953" bIns="49977" rtlCol="0"/>
          <a:lstStyle>
            <a:lvl1pPr algn="l">
              <a:defRPr sz="1300"/>
            </a:lvl1pPr>
          </a:lstStyle>
          <a:p>
            <a:endParaRPr lang="pl-PL"/>
          </a:p>
        </p:txBody>
      </p:sp>
      <p:sp>
        <p:nvSpPr>
          <p:cNvPr id="3" name="Symbol zastępczy daty 2"/>
          <p:cNvSpPr>
            <a:spLocks noGrp="1"/>
          </p:cNvSpPr>
          <p:nvPr>
            <p:ph type="dt" sz="quarter" idx="1"/>
          </p:nvPr>
        </p:nvSpPr>
        <p:spPr>
          <a:xfrm>
            <a:off x="3851030" y="0"/>
            <a:ext cx="2945002" cy="494355"/>
          </a:xfrm>
          <a:prstGeom prst="rect">
            <a:avLst/>
          </a:prstGeom>
        </p:spPr>
        <p:txBody>
          <a:bodyPr vert="horz" lIns="99953" tIns="49977" rIns="99953" bIns="49977" rtlCol="0"/>
          <a:lstStyle>
            <a:lvl1pPr algn="r">
              <a:defRPr sz="1300"/>
            </a:lvl1pPr>
          </a:lstStyle>
          <a:p>
            <a:fld id="{D31A44A4-21FB-4420-B922-62B232BD2878}" type="datetimeFigureOut">
              <a:rPr lang="pl-PL" smtClean="0"/>
              <a:t>2018-02-17</a:t>
            </a:fld>
            <a:endParaRPr lang="pl-PL"/>
          </a:p>
        </p:txBody>
      </p:sp>
      <p:sp>
        <p:nvSpPr>
          <p:cNvPr id="4" name="Symbol zastępczy stopki 3"/>
          <p:cNvSpPr>
            <a:spLocks noGrp="1"/>
          </p:cNvSpPr>
          <p:nvPr>
            <p:ph type="ftr" sz="quarter" idx="2"/>
          </p:nvPr>
        </p:nvSpPr>
        <p:spPr>
          <a:xfrm>
            <a:off x="0" y="9376505"/>
            <a:ext cx="2945002" cy="494355"/>
          </a:xfrm>
          <a:prstGeom prst="rect">
            <a:avLst/>
          </a:prstGeom>
        </p:spPr>
        <p:txBody>
          <a:bodyPr vert="horz" lIns="99953" tIns="49977" rIns="99953" bIns="49977" rtlCol="0" anchor="b"/>
          <a:lstStyle>
            <a:lvl1pPr algn="l">
              <a:defRPr sz="1300"/>
            </a:lvl1pPr>
          </a:lstStyle>
          <a:p>
            <a:endParaRPr lang="pl-PL"/>
          </a:p>
        </p:txBody>
      </p:sp>
      <p:sp>
        <p:nvSpPr>
          <p:cNvPr id="5" name="Symbol zastępczy numeru slajdu 4"/>
          <p:cNvSpPr>
            <a:spLocks noGrp="1"/>
          </p:cNvSpPr>
          <p:nvPr>
            <p:ph type="sldNum" sz="quarter" idx="3"/>
          </p:nvPr>
        </p:nvSpPr>
        <p:spPr>
          <a:xfrm>
            <a:off x="3851030" y="9376505"/>
            <a:ext cx="2945002" cy="494355"/>
          </a:xfrm>
          <a:prstGeom prst="rect">
            <a:avLst/>
          </a:prstGeom>
        </p:spPr>
        <p:txBody>
          <a:bodyPr vert="horz" lIns="99953" tIns="49977" rIns="99953" bIns="49977" rtlCol="0" anchor="b"/>
          <a:lstStyle>
            <a:lvl1pPr algn="r">
              <a:defRPr sz="1300"/>
            </a:lvl1pPr>
          </a:lstStyle>
          <a:p>
            <a:fld id="{DBA98176-2097-4028-882F-F8D3C097CDA2}" type="slidenum">
              <a:rPr lang="pl-PL" smtClean="0"/>
              <a:t>‹#›</a:t>
            </a:fld>
            <a:endParaRPr lang="pl-PL"/>
          </a:p>
        </p:txBody>
      </p:sp>
    </p:spTree>
    <p:extLst>
      <p:ext uri="{BB962C8B-B14F-4D97-AF65-F5344CB8AC3E}">
        <p14:creationId xmlns:p14="http://schemas.microsoft.com/office/powerpoint/2010/main" val="8712872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45002" cy="494355"/>
          </a:xfrm>
          <a:prstGeom prst="rect">
            <a:avLst/>
          </a:prstGeom>
        </p:spPr>
        <p:txBody>
          <a:bodyPr vert="horz" lIns="99953" tIns="49977" rIns="99953" bIns="49977" rtlCol="0"/>
          <a:lstStyle>
            <a:lvl1pPr algn="l">
              <a:defRPr sz="1300"/>
            </a:lvl1pPr>
          </a:lstStyle>
          <a:p>
            <a:endParaRPr lang="pl-PL"/>
          </a:p>
        </p:txBody>
      </p:sp>
      <p:sp>
        <p:nvSpPr>
          <p:cNvPr id="3" name="Symbol zastępczy daty 2"/>
          <p:cNvSpPr>
            <a:spLocks noGrp="1"/>
          </p:cNvSpPr>
          <p:nvPr>
            <p:ph type="dt" idx="1"/>
          </p:nvPr>
        </p:nvSpPr>
        <p:spPr>
          <a:xfrm>
            <a:off x="3851030" y="0"/>
            <a:ext cx="2945002" cy="494355"/>
          </a:xfrm>
          <a:prstGeom prst="rect">
            <a:avLst/>
          </a:prstGeom>
        </p:spPr>
        <p:txBody>
          <a:bodyPr vert="horz" lIns="99953" tIns="49977" rIns="99953" bIns="49977" rtlCol="0"/>
          <a:lstStyle>
            <a:lvl1pPr algn="r">
              <a:defRPr sz="1300"/>
            </a:lvl1pPr>
          </a:lstStyle>
          <a:p>
            <a:fld id="{A21A7B8F-B13D-42AB-896D-D4142CBE7CC7}" type="datetimeFigureOut">
              <a:rPr lang="pl-PL" smtClean="0"/>
              <a:t>2018-02-17</a:t>
            </a:fld>
            <a:endParaRPr lang="pl-PL"/>
          </a:p>
        </p:txBody>
      </p:sp>
      <p:sp>
        <p:nvSpPr>
          <p:cNvPr id="4" name="Symbol zastępczy obrazu slajdu 3"/>
          <p:cNvSpPr>
            <a:spLocks noGrp="1" noRot="1" noChangeAspect="1"/>
          </p:cNvSpPr>
          <p:nvPr>
            <p:ph type="sldImg" idx="2"/>
          </p:nvPr>
        </p:nvSpPr>
        <p:spPr>
          <a:xfrm>
            <a:off x="931863" y="739775"/>
            <a:ext cx="4933950" cy="3702050"/>
          </a:xfrm>
          <a:prstGeom prst="rect">
            <a:avLst/>
          </a:prstGeom>
          <a:noFill/>
          <a:ln w="12700">
            <a:solidFill>
              <a:prstClr val="black"/>
            </a:solidFill>
          </a:ln>
        </p:spPr>
        <p:txBody>
          <a:bodyPr vert="horz" lIns="99953" tIns="49977" rIns="99953" bIns="49977" rtlCol="0" anchor="ctr"/>
          <a:lstStyle/>
          <a:p>
            <a:endParaRPr lang="pl-PL"/>
          </a:p>
        </p:txBody>
      </p:sp>
      <p:sp>
        <p:nvSpPr>
          <p:cNvPr id="5" name="Symbol zastępczy notatek 4"/>
          <p:cNvSpPr>
            <a:spLocks noGrp="1"/>
          </p:cNvSpPr>
          <p:nvPr>
            <p:ph type="body" sz="quarter" idx="3"/>
          </p:nvPr>
        </p:nvSpPr>
        <p:spPr>
          <a:xfrm>
            <a:off x="679111" y="4689155"/>
            <a:ext cx="5439455" cy="4443780"/>
          </a:xfrm>
          <a:prstGeom prst="rect">
            <a:avLst/>
          </a:prstGeom>
        </p:spPr>
        <p:txBody>
          <a:bodyPr vert="horz" lIns="99953" tIns="49977" rIns="99953" bIns="49977" rtlCol="0"/>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9376505"/>
            <a:ext cx="2945002" cy="494355"/>
          </a:xfrm>
          <a:prstGeom prst="rect">
            <a:avLst/>
          </a:prstGeom>
        </p:spPr>
        <p:txBody>
          <a:bodyPr vert="horz" lIns="99953" tIns="49977" rIns="99953" bIns="49977" rtlCol="0" anchor="b"/>
          <a:lstStyle>
            <a:lvl1pPr algn="l">
              <a:defRPr sz="1300"/>
            </a:lvl1pPr>
          </a:lstStyle>
          <a:p>
            <a:endParaRPr lang="pl-PL"/>
          </a:p>
        </p:txBody>
      </p:sp>
      <p:sp>
        <p:nvSpPr>
          <p:cNvPr id="7" name="Symbol zastępczy numeru slajdu 6"/>
          <p:cNvSpPr>
            <a:spLocks noGrp="1"/>
          </p:cNvSpPr>
          <p:nvPr>
            <p:ph type="sldNum" sz="quarter" idx="5"/>
          </p:nvPr>
        </p:nvSpPr>
        <p:spPr>
          <a:xfrm>
            <a:off x="3851030" y="9376505"/>
            <a:ext cx="2945002" cy="494355"/>
          </a:xfrm>
          <a:prstGeom prst="rect">
            <a:avLst/>
          </a:prstGeom>
        </p:spPr>
        <p:txBody>
          <a:bodyPr vert="horz" lIns="99953" tIns="49977" rIns="99953" bIns="49977" rtlCol="0" anchor="b"/>
          <a:lstStyle>
            <a:lvl1pPr algn="r">
              <a:defRPr sz="1300"/>
            </a:lvl1pPr>
          </a:lstStyle>
          <a:p>
            <a:fld id="{6B563000-1E3B-452F-A06E-988171F92042}" type="slidenum">
              <a:rPr lang="pl-PL" smtClean="0"/>
              <a:t>‹#›</a:t>
            </a:fld>
            <a:endParaRPr lang="pl-PL"/>
          </a:p>
        </p:txBody>
      </p:sp>
    </p:spTree>
    <p:extLst>
      <p:ext uri="{BB962C8B-B14F-4D97-AF65-F5344CB8AC3E}">
        <p14:creationId xmlns:p14="http://schemas.microsoft.com/office/powerpoint/2010/main" val="914764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6B563000-1E3B-452F-A06E-988171F92042}" type="slidenum">
              <a:rPr lang="pl-PL" smtClean="0"/>
              <a:t>45</a:t>
            </a:fld>
            <a:endParaRPr lang="pl-PL"/>
          </a:p>
        </p:txBody>
      </p:sp>
    </p:spTree>
    <p:extLst>
      <p:ext uri="{BB962C8B-B14F-4D97-AF65-F5344CB8AC3E}">
        <p14:creationId xmlns:p14="http://schemas.microsoft.com/office/powerpoint/2010/main" val="2680460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ymbol zastępczy obrazu slajdu 1"/>
          <p:cNvSpPr>
            <a:spLocks noGrp="1" noRot="1" noChangeAspect="1" noTextEdit="1"/>
          </p:cNvSpPr>
          <p:nvPr>
            <p:ph type="sldImg"/>
          </p:nvPr>
        </p:nvSpPr>
        <p:spPr>
          <a:ln/>
        </p:spPr>
      </p:sp>
      <p:sp>
        <p:nvSpPr>
          <p:cNvPr id="67587" name="Symbol zastępczy notatek 2"/>
          <p:cNvSpPr>
            <a:spLocks noGrp="1"/>
          </p:cNvSpPr>
          <p:nvPr>
            <p:ph type="body" idx="1"/>
          </p:nvPr>
        </p:nvSpPr>
        <p:spPr>
          <a:noFill/>
        </p:spPr>
        <p:txBody>
          <a:bodyPr/>
          <a:lstStyle/>
          <a:p>
            <a:endParaRPr lang="pl-PL" altLang="pl-PL" smtClean="0">
              <a:latin typeface="Calibri" panose="020F0502020204030204" pitchFamily="34" charset="0"/>
            </a:endParaRPr>
          </a:p>
        </p:txBody>
      </p:sp>
      <p:sp>
        <p:nvSpPr>
          <p:cNvPr id="67588" name="Symbol zastępczy numeru slajdu 3"/>
          <p:cNvSpPr>
            <a:spLocks noGrp="1"/>
          </p:cNvSpPr>
          <p:nvPr>
            <p:ph type="sldNum" sz="quarter" idx="5"/>
          </p:nvPr>
        </p:nvSpPr>
        <p:spPr>
          <a:noFill/>
        </p:spPr>
        <p:txBody>
          <a:bodyPr/>
          <a:lstStyle>
            <a:lvl1pPr>
              <a:defRPr sz="2100">
                <a:solidFill>
                  <a:schemeClr val="tx1"/>
                </a:solidFill>
                <a:latin typeface="Arial" panose="020B0604020202020204" pitchFamily="34" charset="0"/>
              </a:defRPr>
            </a:lvl1pPr>
            <a:lvl2pPr marL="812119" indent="-312353">
              <a:defRPr sz="2100">
                <a:solidFill>
                  <a:schemeClr val="tx1"/>
                </a:solidFill>
                <a:latin typeface="Arial" panose="020B0604020202020204" pitchFamily="34" charset="0"/>
              </a:defRPr>
            </a:lvl2pPr>
            <a:lvl3pPr marL="1249413" indent="-249883">
              <a:defRPr sz="2100">
                <a:solidFill>
                  <a:schemeClr val="tx1"/>
                </a:solidFill>
                <a:latin typeface="Arial" panose="020B0604020202020204" pitchFamily="34" charset="0"/>
              </a:defRPr>
            </a:lvl3pPr>
            <a:lvl4pPr marL="1749179" indent="-249883">
              <a:defRPr sz="2100">
                <a:solidFill>
                  <a:schemeClr val="tx1"/>
                </a:solidFill>
                <a:latin typeface="Arial" panose="020B0604020202020204" pitchFamily="34" charset="0"/>
              </a:defRPr>
            </a:lvl4pPr>
            <a:lvl5pPr marL="2248944" indent="-249883">
              <a:defRPr sz="2100">
                <a:solidFill>
                  <a:schemeClr val="tx1"/>
                </a:solidFill>
                <a:latin typeface="Arial" panose="020B0604020202020204" pitchFamily="34" charset="0"/>
              </a:defRPr>
            </a:lvl5pPr>
            <a:lvl6pPr marL="2748709" indent="-249883" eaLnBrk="0" fontAlgn="base" hangingPunct="0">
              <a:spcBef>
                <a:spcPct val="0"/>
              </a:spcBef>
              <a:spcAft>
                <a:spcPct val="0"/>
              </a:spcAft>
              <a:defRPr sz="2100">
                <a:solidFill>
                  <a:schemeClr val="tx1"/>
                </a:solidFill>
                <a:latin typeface="Arial" panose="020B0604020202020204" pitchFamily="34" charset="0"/>
              </a:defRPr>
            </a:lvl6pPr>
            <a:lvl7pPr marL="3248475" indent="-249883" eaLnBrk="0" fontAlgn="base" hangingPunct="0">
              <a:spcBef>
                <a:spcPct val="0"/>
              </a:spcBef>
              <a:spcAft>
                <a:spcPct val="0"/>
              </a:spcAft>
              <a:defRPr sz="2100">
                <a:solidFill>
                  <a:schemeClr val="tx1"/>
                </a:solidFill>
                <a:latin typeface="Arial" panose="020B0604020202020204" pitchFamily="34" charset="0"/>
              </a:defRPr>
            </a:lvl7pPr>
            <a:lvl8pPr marL="3748240" indent="-249883" eaLnBrk="0" fontAlgn="base" hangingPunct="0">
              <a:spcBef>
                <a:spcPct val="0"/>
              </a:spcBef>
              <a:spcAft>
                <a:spcPct val="0"/>
              </a:spcAft>
              <a:defRPr sz="2100">
                <a:solidFill>
                  <a:schemeClr val="tx1"/>
                </a:solidFill>
                <a:latin typeface="Arial" panose="020B0604020202020204" pitchFamily="34" charset="0"/>
              </a:defRPr>
            </a:lvl8pPr>
            <a:lvl9pPr marL="4248005" indent="-249883" eaLnBrk="0" fontAlgn="base" hangingPunct="0">
              <a:spcBef>
                <a:spcPct val="0"/>
              </a:spcBef>
              <a:spcAft>
                <a:spcPct val="0"/>
              </a:spcAft>
              <a:defRPr sz="2100">
                <a:solidFill>
                  <a:schemeClr val="tx1"/>
                </a:solidFill>
                <a:latin typeface="Arial" panose="020B0604020202020204" pitchFamily="34" charset="0"/>
              </a:defRPr>
            </a:lvl9pPr>
          </a:lstStyle>
          <a:p>
            <a:fld id="{43866840-586E-44DB-A904-80281AF51ABD}" type="slidenum">
              <a:rPr lang="pl-PL" altLang="pl-PL" sz="1300"/>
              <a:pPr/>
              <a:t>47</a:t>
            </a:fld>
            <a:endParaRPr lang="pl-PL" altLang="pl-PL" sz="1300"/>
          </a:p>
        </p:txBody>
      </p:sp>
    </p:spTree>
    <p:extLst>
      <p:ext uri="{BB962C8B-B14F-4D97-AF65-F5344CB8AC3E}">
        <p14:creationId xmlns:p14="http://schemas.microsoft.com/office/powerpoint/2010/main" val="35013451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lajd tytułowy">
    <p:spTree>
      <p:nvGrpSpPr>
        <p:cNvPr id="1" name=""/>
        <p:cNvGrpSpPr/>
        <p:nvPr/>
      </p:nvGrpSpPr>
      <p:grpSpPr>
        <a:xfrm>
          <a:off x="0" y="0"/>
          <a:ext cx="0" cy="0"/>
          <a:chOff x="0" y="0"/>
          <a:chExt cx="0" cy="0"/>
        </a:xfrm>
      </p:grpSpPr>
      <p:pic>
        <p:nvPicPr>
          <p:cNvPr id="3" name="Obraz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sp>
        <p:nvSpPr>
          <p:cNvPr id="14" name="Tytuł 1"/>
          <p:cNvSpPr txBox="1">
            <a:spLocks/>
          </p:cNvSpPr>
          <p:nvPr userDrawn="1"/>
        </p:nvSpPr>
        <p:spPr bwMode="auto">
          <a:xfrm>
            <a:off x="289890" y="2420888"/>
            <a:ext cx="8640959"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lvl1pPr algn="l" rtl="0" eaLnBrk="1" fontAlgn="base" hangingPunct="1">
              <a:spcBef>
                <a:spcPct val="0"/>
              </a:spcBef>
              <a:spcAft>
                <a:spcPct val="0"/>
              </a:spcAft>
              <a:defRPr sz="4000" b="1" cap="all">
                <a:solidFill>
                  <a:schemeClr val="tx1"/>
                </a:solidFill>
                <a:latin typeface="+mj-lt"/>
                <a:ea typeface="+mj-ea"/>
                <a:cs typeface="+mj-cs"/>
              </a:defRPr>
            </a:lvl1pPr>
            <a:lvl2pPr algn="l" rtl="0" eaLnBrk="1" fontAlgn="base" hangingPunct="1">
              <a:spcBef>
                <a:spcPct val="0"/>
              </a:spcBef>
              <a:spcAft>
                <a:spcPct val="0"/>
              </a:spcAft>
              <a:defRPr sz="3600" b="1">
                <a:solidFill>
                  <a:schemeClr val="tx2"/>
                </a:solidFill>
                <a:latin typeface="Trebuchet MS" pitchFamily="34" charset="0"/>
              </a:defRPr>
            </a:lvl2pPr>
            <a:lvl3pPr algn="l" rtl="0" eaLnBrk="1" fontAlgn="base" hangingPunct="1">
              <a:spcBef>
                <a:spcPct val="0"/>
              </a:spcBef>
              <a:spcAft>
                <a:spcPct val="0"/>
              </a:spcAft>
              <a:defRPr sz="3600" b="1">
                <a:solidFill>
                  <a:schemeClr val="tx2"/>
                </a:solidFill>
                <a:latin typeface="Trebuchet MS" pitchFamily="34" charset="0"/>
              </a:defRPr>
            </a:lvl3pPr>
            <a:lvl4pPr algn="l" rtl="0" eaLnBrk="1" fontAlgn="base" hangingPunct="1">
              <a:spcBef>
                <a:spcPct val="0"/>
              </a:spcBef>
              <a:spcAft>
                <a:spcPct val="0"/>
              </a:spcAft>
              <a:defRPr sz="3600" b="1">
                <a:solidFill>
                  <a:schemeClr val="tx2"/>
                </a:solidFill>
                <a:latin typeface="Trebuchet MS" pitchFamily="34" charset="0"/>
              </a:defRPr>
            </a:lvl4pPr>
            <a:lvl5pPr algn="l" rtl="0" eaLnBrk="1" fontAlgn="base" hangingPunct="1">
              <a:spcBef>
                <a:spcPct val="0"/>
              </a:spcBef>
              <a:spcAft>
                <a:spcPct val="0"/>
              </a:spcAft>
              <a:defRPr sz="3600" b="1">
                <a:solidFill>
                  <a:schemeClr val="tx2"/>
                </a:solidFill>
                <a:latin typeface="Trebuchet MS" pitchFamily="34" charset="0"/>
              </a:defRPr>
            </a:lvl5pPr>
            <a:lvl6pPr marL="457200" algn="l" rtl="0" eaLnBrk="1" fontAlgn="base" hangingPunct="1">
              <a:spcBef>
                <a:spcPct val="0"/>
              </a:spcBef>
              <a:spcAft>
                <a:spcPct val="0"/>
              </a:spcAft>
              <a:defRPr sz="3600" b="1">
                <a:solidFill>
                  <a:schemeClr val="tx2"/>
                </a:solidFill>
                <a:latin typeface="Trebuchet MS" pitchFamily="34" charset="0"/>
              </a:defRPr>
            </a:lvl6pPr>
            <a:lvl7pPr marL="914400" algn="l" rtl="0" eaLnBrk="1" fontAlgn="base" hangingPunct="1">
              <a:spcBef>
                <a:spcPct val="0"/>
              </a:spcBef>
              <a:spcAft>
                <a:spcPct val="0"/>
              </a:spcAft>
              <a:defRPr sz="3600" b="1">
                <a:solidFill>
                  <a:schemeClr val="tx2"/>
                </a:solidFill>
                <a:latin typeface="Trebuchet MS" pitchFamily="34" charset="0"/>
              </a:defRPr>
            </a:lvl7pPr>
            <a:lvl8pPr marL="1371600" algn="l" rtl="0" eaLnBrk="1" fontAlgn="base" hangingPunct="1">
              <a:spcBef>
                <a:spcPct val="0"/>
              </a:spcBef>
              <a:spcAft>
                <a:spcPct val="0"/>
              </a:spcAft>
              <a:defRPr sz="3600" b="1">
                <a:solidFill>
                  <a:schemeClr val="tx2"/>
                </a:solidFill>
                <a:latin typeface="Trebuchet MS" pitchFamily="34" charset="0"/>
              </a:defRPr>
            </a:lvl8pPr>
            <a:lvl9pPr marL="1828800" algn="l" rtl="0" eaLnBrk="1" fontAlgn="base" hangingPunct="1">
              <a:spcBef>
                <a:spcPct val="0"/>
              </a:spcBef>
              <a:spcAft>
                <a:spcPct val="0"/>
              </a:spcAft>
              <a:defRPr sz="3600" b="1">
                <a:solidFill>
                  <a:schemeClr val="tx2"/>
                </a:solidFill>
                <a:latin typeface="Trebuchet MS" pitchFamily="34" charset="0"/>
              </a:defRPr>
            </a:lvl9pPr>
          </a:lstStyle>
          <a:p>
            <a:endParaRPr lang="pl-PL" kern="0" dirty="0">
              <a:latin typeface="Calibri" panose="020F0502020204030204" pitchFamily="34" charset="0"/>
            </a:endParaRPr>
          </a:p>
        </p:txBody>
      </p:sp>
      <p:sp>
        <p:nvSpPr>
          <p:cNvPr id="25" name="Symbol zastępczy obrazu 2"/>
          <p:cNvSpPr>
            <a:spLocks noGrp="1"/>
          </p:cNvSpPr>
          <p:nvPr>
            <p:ph type="pic" idx="1"/>
          </p:nvPr>
        </p:nvSpPr>
        <p:spPr>
          <a:xfrm>
            <a:off x="1403648" y="1988840"/>
            <a:ext cx="7614402" cy="47525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dirty="0" smtClean="0"/>
              <a:t>Kliknij ikonę, aby dodać obraz</a:t>
            </a:r>
            <a:endParaRPr lang="pl-PL" dirty="0"/>
          </a:p>
        </p:txBody>
      </p:sp>
      <p:sp>
        <p:nvSpPr>
          <p:cNvPr id="9" name="Symbol zastępczy tekstu 2"/>
          <p:cNvSpPr>
            <a:spLocks noGrp="1"/>
          </p:cNvSpPr>
          <p:nvPr>
            <p:ph type="body" idx="11"/>
          </p:nvPr>
        </p:nvSpPr>
        <p:spPr>
          <a:xfrm>
            <a:off x="1403648" y="116632"/>
            <a:ext cx="7614402" cy="1728192"/>
          </a:xfrm>
        </p:spPr>
        <p:txBody>
          <a:bodyPr lIns="0" anchor="ctr" anchorCtr="0"/>
          <a:lstStyle>
            <a:lvl1pPr marL="0" marR="0" indent="0" algn="l" defTabSz="914400" rtl="0" eaLnBrk="1" fontAlgn="base" latinLnBrk="0" hangingPunct="1">
              <a:lnSpc>
                <a:spcPct val="100000"/>
              </a:lnSpc>
              <a:spcBef>
                <a:spcPct val="20000"/>
              </a:spcBef>
              <a:spcAft>
                <a:spcPct val="0"/>
              </a:spcAft>
              <a:buClrTx/>
              <a:buSzTx/>
              <a:buFontTx/>
              <a:buNone/>
              <a:tabLst/>
              <a:defRPr sz="5400" b="1">
                <a:solidFill>
                  <a:schemeClr val="tx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pl-PL" dirty="0" smtClean="0"/>
              <a:t>Kliknij, aby edytować style wzorca tekstu</a:t>
            </a:r>
          </a:p>
        </p:txBody>
      </p:sp>
    </p:spTree>
  </p:cSld>
  <p:clrMapOvr>
    <a:masterClrMapping/>
  </p:clrMapOvr>
  <p:transition>
    <p:randomBa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pic>
        <p:nvPicPr>
          <p:cNvPr id="6" name="Obraz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sp>
        <p:nvSpPr>
          <p:cNvPr id="2" name="Tytuł pionowy 1"/>
          <p:cNvSpPr>
            <a:spLocks noGrp="1"/>
          </p:cNvSpPr>
          <p:nvPr>
            <p:ph type="title" orient="vert"/>
          </p:nvPr>
        </p:nvSpPr>
        <p:spPr>
          <a:xfrm>
            <a:off x="6629400" y="116632"/>
            <a:ext cx="2407096" cy="6696744"/>
          </a:xfrm>
        </p:spPr>
        <p:txBody>
          <a:bodyPr vert="eaVert"/>
          <a:lstStyle>
            <a:lvl1pPr>
              <a:defRPr b="0"/>
            </a:lvl1pPr>
          </a:lstStyle>
          <a:p>
            <a:r>
              <a:rPr lang="pl-PL" dirty="0" smtClean="0"/>
              <a:t>Kliknij, aby edytować styl</a:t>
            </a:r>
            <a:endParaRPr lang="pl-PL" dirty="0"/>
          </a:p>
        </p:txBody>
      </p:sp>
      <p:sp>
        <p:nvSpPr>
          <p:cNvPr id="3" name="Symbol zastępczy tytułu pionowego 2"/>
          <p:cNvSpPr>
            <a:spLocks noGrp="1"/>
          </p:cNvSpPr>
          <p:nvPr>
            <p:ph type="body" orient="vert" idx="1"/>
          </p:nvPr>
        </p:nvSpPr>
        <p:spPr>
          <a:xfrm>
            <a:off x="755576" y="116632"/>
            <a:ext cx="5721424" cy="6696744"/>
          </a:xfrm>
        </p:spPr>
        <p:txBody>
          <a:bodyPr vert="eaVert"/>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Tree>
    <p:extLst>
      <p:ext uri="{BB962C8B-B14F-4D97-AF65-F5344CB8AC3E}">
        <p14:creationId xmlns:p14="http://schemas.microsoft.com/office/powerpoint/2010/main" val="1242358533"/>
      </p:ext>
    </p:extLst>
  </p:cSld>
  <p:clrMapOvr>
    <a:masterClrMapping/>
  </p:clrMapOvr>
  <p:transition>
    <p:randomBa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2_Slajd tytułowy">
    <p:spTree>
      <p:nvGrpSpPr>
        <p:cNvPr id="1" name=""/>
        <p:cNvGrpSpPr/>
        <p:nvPr/>
      </p:nvGrpSpPr>
      <p:grpSpPr>
        <a:xfrm>
          <a:off x="0" y="0"/>
          <a:ext cx="0" cy="0"/>
          <a:chOff x="0" y="0"/>
          <a:chExt cx="0" cy="0"/>
        </a:xfrm>
      </p:grpSpPr>
      <p:pic>
        <p:nvPicPr>
          <p:cNvPr id="4" name="Picture 12" descr="pasek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22425"/>
            <a:ext cx="1655763"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logo pw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463"/>
            <a:ext cx="7740650" cy="1647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a:spLocks noChangeArrowheads="1"/>
          </p:cNvSpPr>
          <p:nvPr/>
        </p:nvSpPr>
        <p:spPr bwMode="auto">
          <a:xfrm>
            <a:off x="1655763" y="1628775"/>
            <a:ext cx="7524750" cy="5229225"/>
          </a:xfrm>
          <a:prstGeom prst="rect">
            <a:avLst/>
          </a:prstGeom>
          <a:solidFill>
            <a:srgbClr val="A7190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900">
                <a:solidFill>
                  <a:schemeClr val="tx1"/>
                </a:solidFill>
                <a:latin typeface="Arial" charset="0"/>
              </a:defRPr>
            </a:lvl1pPr>
            <a:lvl2pPr marL="742950" indent="-285750">
              <a:defRPr sz="1900">
                <a:solidFill>
                  <a:schemeClr val="tx1"/>
                </a:solidFill>
                <a:latin typeface="Arial" charset="0"/>
              </a:defRPr>
            </a:lvl2pPr>
            <a:lvl3pPr marL="1143000" indent="-228600">
              <a:defRPr sz="1900">
                <a:solidFill>
                  <a:schemeClr val="tx1"/>
                </a:solidFill>
                <a:latin typeface="Arial" charset="0"/>
              </a:defRPr>
            </a:lvl3pPr>
            <a:lvl4pPr marL="1600200" indent="-228600">
              <a:defRPr sz="1900">
                <a:solidFill>
                  <a:schemeClr val="tx1"/>
                </a:solidFill>
                <a:latin typeface="Arial" charset="0"/>
              </a:defRPr>
            </a:lvl4pPr>
            <a:lvl5pPr marL="2057400" indent="-228600">
              <a:defRPr sz="1900">
                <a:solidFill>
                  <a:schemeClr val="tx1"/>
                </a:solidFill>
                <a:latin typeface="Arial" charset="0"/>
              </a:defRPr>
            </a:lvl5pPr>
            <a:lvl6pPr marL="2514600" indent="-228600" eaLnBrk="0" fontAlgn="base" hangingPunct="0">
              <a:spcBef>
                <a:spcPct val="0"/>
              </a:spcBef>
              <a:spcAft>
                <a:spcPct val="0"/>
              </a:spcAft>
              <a:defRPr sz="1900">
                <a:solidFill>
                  <a:schemeClr val="tx1"/>
                </a:solidFill>
                <a:latin typeface="Arial" charset="0"/>
              </a:defRPr>
            </a:lvl6pPr>
            <a:lvl7pPr marL="2971800" indent="-228600" eaLnBrk="0" fontAlgn="base" hangingPunct="0">
              <a:spcBef>
                <a:spcPct val="0"/>
              </a:spcBef>
              <a:spcAft>
                <a:spcPct val="0"/>
              </a:spcAft>
              <a:defRPr sz="1900">
                <a:solidFill>
                  <a:schemeClr val="tx1"/>
                </a:solidFill>
                <a:latin typeface="Arial" charset="0"/>
              </a:defRPr>
            </a:lvl7pPr>
            <a:lvl8pPr marL="3429000" indent="-228600" eaLnBrk="0" fontAlgn="base" hangingPunct="0">
              <a:spcBef>
                <a:spcPct val="0"/>
              </a:spcBef>
              <a:spcAft>
                <a:spcPct val="0"/>
              </a:spcAft>
              <a:defRPr sz="1900">
                <a:solidFill>
                  <a:schemeClr val="tx1"/>
                </a:solidFill>
                <a:latin typeface="Arial" charset="0"/>
              </a:defRPr>
            </a:lvl8pPr>
            <a:lvl9pPr marL="3886200" indent="-228600" eaLnBrk="0" fontAlgn="base" hangingPunct="0">
              <a:spcBef>
                <a:spcPct val="0"/>
              </a:spcBef>
              <a:spcAft>
                <a:spcPct val="0"/>
              </a:spcAft>
              <a:defRPr sz="1900">
                <a:solidFill>
                  <a:schemeClr val="tx1"/>
                </a:solidFill>
                <a:latin typeface="Arial" charset="0"/>
              </a:defRPr>
            </a:lvl9pPr>
          </a:lstStyle>
          <a:p>
            <a:pPr algn="ctr">
              <a:defRPr/>
            </a:pPr>
            <a:endParaRPr lang="pl-PL" altLang="pl-PL" sz="2000" smtClean="0"/>
          </a:p>
        </p:txBody>
      </p:sp>
      <p:sp>
        <p:nvSpPr>
          <p:cNvPr id="35844" name="Rectangle 4"/>
          <p:cNvSpPr>
            <a:spLocks noGrp="1" noChangeArrowheads="1"/>
          </p:cNvSpPr>
          <p:nvPr>
            <p:ph type="ctrTitle"/>
          </p:nvPr>
        </p:nvSpPr>
        <p:spPr>
          <a:xfrm>
            <a:off x="1873250" y="2130425"/>
            <a:ext cx="7089775" cy="2019300"/>
          </a:xfrm>
        </p:spPr>
        <p:txBody>
          <a:bodyPr/>
          <a:lstStyle>
            <a:lvl1pPr algn="ctr">
              <a:defRPr/>
            </a:lvl1pPr>
          </a:lstStyle>
          <a:p>
            <a:pPr lvl="0"/>
            <a:r>
              <a:rPr lang="pl-PL" noProof="0" smtClean="0"/>
              <a:t>Kliknij, aby edytować styl wzorca tytułu</a:t>
            </a:r>
          </a:p>
        </p:txBody>
      </p:sp>
      <p:sp>
        <p:nvSpPr>
          <p:cNvPr id="35845" name="Rectangle 5"/>
          <p:cNvSpPr>
            <a:spLocks noGrp="1" noChangeArrowheads="1"/>
          </p:cNvSpPr>
          <p:nvPr>
            <p:ph type="subTitle" sz="quarter" idx="1"/>
          </p:nvPr>
        </p:nvSpPr>
        <p:spPr>
          <a:xfrm>
            <a:off x="1873250" y="5697538"/>
            <a:ext cx="7089775" cy="900112"/>
          </a:xfrm>
        </p:spPr>
        <p:txBody>
          <a:bodyPr anchor="b"/>
          <a:lstStyle>
            <a:lvl1pPr marL="0" indent="0" algn="ctr">
              <a:buFontTx/>
              <a:buNone/>
              <a:defRPr sz="2000">
                <a:solidFill>
                  <a:srgbClr val="FFD3A1"/>
                </a:solidFill>
              </a:defRPr>
            </a:lvl1pPr>
          </a:lstStyle>
          <a:p>
            <a:pPr lvl="0"/>
            <a:r>
              <a:rPr lang="pl-PL" noProof="0" smtClean="0"/>
              <a:t>Kliknij, aby edytować styl wzorca podtytułu</a:t>
            </a:r>
          </a:p>
        </p:txBody>
      </p:sp>
    </p:spTree>
    <p:extLst>
      <p:ext uri="{BB962C8B-B14F-4D97-AF65-F5344CB8AC3E}">
        <p14:creationId xmlns:p14="http://schemas.microsoft.com/office/powerpoint/2010/main" val="323282885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Slajd tytułowy">
    <p:spTree>
      <p:nvGrpSpPr>
        <p:cNvPr id="1" name=""/>
        <p:cNvGrpSpPr/>
        <p:nvPr/>
      </p:nvGrpSpPr>
      <p:grpSpPr>
        <a:xfrm>
          <a:off x="0" y="0"/>
          <a:ext cx="0" cy="0"/>
          <a:chOff x="0" y="0"/>
          <a:chExt cx="0" cy="0"/>
        </a:xfrm>
      </p:grpSpPr>
      <p:pic>
        <p:nvPicPr>
          <p:cNvPr id="7" name="Obraz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sp>
        <p:nvSpPr>
          <p:cNvPr id="15" name="Symbol zastępczy tekstu 2"/>
          <p:cNvSpPr>
            <a:spLocks noGrp="1"/>
          </p:cNvSpPr>
          <p:nvPr>
            <p:ph type="body" idx="10" hasCustomPrompt="1"/>
          </p:nvPr>
        </p:nvSpPr>
        <p:spPr>
          <a:xfrm>
            <a:off x="4704169" y="2492896"/>
            <a:ext cx="4313881" cy="1152128"/>
          </a:xfrm>
          <a:solidFill>
            <a:srgbClr val="C00000"/>
          </a:solidFill>
        </p:spPr>
        <p:txBody>
          <a:bodyPr lIns="108000" rIns="108000" anchor="ctr" anchorCtr="0"/>
          <a:lstStyle>
            <a:lvl1pPr marL="0" marR="0" indent="0" algn="l" defTabSz="914400" rtl="0" eaLnBrk="1" fontAlgn="base" latinLnBrk="0" hangingPunct="1">
              <a:lnSpc>
                <a:spcPct val="100000"/>
              </a:lnSpc>
              <a:spcBef>
                <a:spcPct val="20000"/>
              </a:spcBef>
              <a:spcAft>
                <a:spcPct val="0"/>
              </a:spcAft>
              <a:buClrTx/>
              <a:buSzTx/>
              <a:buFontTx/>
              <a:buNone/>
              <a:tabLst/>
              <a:defRPr sz="2000">
                <a:solidFill>
                  <a:schemeClr val="bg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pl-PL" dirty="0" smtClean="0"/>
              <a:t>Kliknij, aby edytować style wzorca </a:t>
            </a:r>
            <a:r>
              <a:rPr lang="pl-PL" dirty="0" err="1" smtClean="0"/>
              <a:t>tekstuKliknij</a:t>
            </a:r>
            <a:r>
              <a:rPr lang="pl-PL" dirty="0" smtClean="0"/>
              <a:t>, aby edytować style wzorca Kliknij</a:t>
            </a:r>
          </a:p>
        </p:txBody>
      </p:sp>
      <p:sp>
        <p:nvSpPr>
          <p:cNvPr id="25" name="Symbol zastępczy obrazu 2"/>
          <p:cNvSpPr>
            <a:spLocks noGrp="1"/>
          </p:cNvSpPr>
          <p:nvPr>
            <p:ph type="pic" idx="1"/>
          </p:nvPr>
        </p:nvSpPr>
        <p:spPr>
          <a:xfrm>
            <a:off x="1403648" y="116632"/>
            <a:ext cx="3168352" cy="66247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pl-PL"/>
          </a:p>
        </p:txBody>
      </p:sp>
      <p:sp>
        <p:nvSpPr>
          <p:cNvPr id="10" name="Symbol zastępczy tekstu 2"/>
          <p:cNvSpPr>
            <a:spLocks noGrp="1"/>
          </p:cNvSpPr>
          <p:nvPr>
            <p:ph type="body" idx="11"/>
          </p:nvPr>
        </p:nvSpPr>
        <p:spPr>
          <a:xfrm>
            <a:off x="4704169" y="116632"/>
            <a:ext cx="4313881" cy="2232248"/>
          </a:xfrm>
        </p:spPr>
        <p:txBody>
          <a:bodyPr lIns="0" anchor="ctr" anchorCtr="0"/>
          <a:lstStyle>
            <a:lvl1pPr marL="0" marR="0" indent="0" algn="l" defTabSz="914400" rtl="0" eaLnBrk="1" fontAlgn="base" latinLnBrk="0" hangingPunct="1">
              <a:lnSpc>
                <a:spcPct val="100000"/>
              </a:lnSpc>
              <a:spcBef>
                <a:spcPct val="20000"/>
              </a:spcBef>
              <a:spcAft>
                <a:spcPct val="0"/>
              </a:spcAft>
              <a:buClrTx/>
              <a:buSzTx/>
              <a:buFontTx/>
              <a:buNone/>
              <a:tabLst/>
              <a:defRPr sz="4400" b="1">
                <a:solidFill>
                  <a:schemeClr val="tx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pl-PL" dirty="0" smtClean="0"/>
              <a:t>Kliknij, aby edytować style wzorca tekstu</a:t>
            </a:r>
          </a:p>
        </p:txBody>
      </p:sp>
      <p:sp>
        <p:nvSpPr>
          <p:cNvPr id="8" name="Symbol zastępczy zawartości 2"/>
          <p:cNvSpPr>
            <a:spLocks noGrp="1"/>
          </p:cNvSpPr>
          <p:nvPr>
            <p:ph sz="half" idx="12"/>
          </p:nvPr>
        </p:nvSpPr>
        <p:spPr>
          <a:xfrm>
            <a:off x="4704169" y="3861048"/>
            <a:ext cx="4313882" cy="2880320"/>
          </a:xfrm>
        </p:spPr>
        <p:txBody>
          <a:bodyPr lIns="0" rIns="0"/>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Tree>
    <p:extLst>
      <p:ext uri="{BB962C8B-B14F-4D97-AF65-F5344CB8AC3E}">
        <p14:creationId xmlns:p14="http://schemas.microsoft.com/office/powerpoint/2010/main" val="3723557781"/>
      </p:ext>
    </p:extLst>
  </p:cSld>
  <p:clrMapOvr>
    <a:masterClrMapping/>
  </p:clrMapOvr>
  <p:transition>
    <p:randomBa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ytuł i zawartość">
    <p:spTree>
      <p:nvGrpSpPr>
        <p:cNvPr id="1" name=""/>
        <p:cNvGrpSpPr/>
        <p:nvPr/>
      </p:nvGrpSpPr>
      <p:grpSpPr>
        <a:xfrm>
          <a:off x="0" y="0"/>
          <a:ext cx="0" cy="0"/>
          <a:chOff x="0" y="0"/>
          <a:chExt cx="0" cy="0"/>
        </a:xfrm>
      </p:grpSpPr>
      <p:pic>
        <p:nvPicPr>
          <p:cNvPr id="3" name="Obraz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sp>
        <p:nvSpPr>
          <p:cNvPr id="5" name="Symbol zastępczy zawartości 2"/>
          <p:cNvSpPr>
            <a:spLocks noGrp="1"/>
          </p:cNvSpPr>
          <p:nvPr>
            <p:ph sz="half" idx="1"/>
          </p:nvPr>
        </p:nvSpPr>
        <p:spPr>
          <a:xfrm>
            <a:off x="755575" y="1556792"/>
            <a:ext cx="8262476" cy="5256584"/>
          </a:xfrm>
        </p:spPr>
        <p:txBody>
          <a:bodyPr lIns="0" rIns="0"/>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
        <p:nvSpPr>
          <p:cNvPr id="8" name="Symbol zastępczy tekstu 2"/>
          <p:cNvSpPr>
            <a:spLocks noGrp="1"/>
          </p:cNvSpPr>
          <p:nvPr>
            <p:ph type="body" idx="10" hasCustomPrompt="1"/>
          </p:nvPr>
        </p:nvSpPr>
        <p:spPr>
          <a:xfrm>
            <a:off x="755575" y="116632"/>
            <a:ext cx="8284723" cy="504056"/>
          </a:xfrm>
        </p:spPr>
        <p:txBody>
          <a:bodyPr lIns="0" anchor="ctr" anchorCtr="0"/>
          <a:lstStyle>
            <a:lvl1pPr marL="0" marR="0" indent="0" algn="l" defTabSz="914400" rtl="0" eaLnBrk="1" fontAlgn="base" latinLnBrk="0" hangingPunct="1">
              <a:lnSpc>
                <a:spcPct val="100000"/>
              </a:lnSpc>
              <a:spcBef>
                <a:spcPct val="20000"/>
              </a:spcBef>
              <a:spcAft>
                <a:spcPct val="0"/>
              </a:spcAft>
              <a:buClrTx/>
              <a:buSzTx/>
              <a:buFontTx/>
              <a:buNone/>
              <a:tabLst/>
              <a:defRPr sz="2000">
                <a:solidFill>
                  <a:schemeClr val="tx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pl-PL" dirty="0" smtClean="0"/>
              <a:t>Kliknij, aby edytować style wzorca </a:t>
            </a:r>
            <a:r>
              <a:rPr lang="pl-PL" dirty="0" err="1" smtClean="0"/>
              <a:t>tekstuKliknij</a:t>
            </a:r>
            <a:r>
              <a:rPr lang="pl-PL" dirty="0" smtClean="0"/>
              <a:t>, aby edytować style wzorca Kliknij</a:t>
            </a:r>
          </a:p>
        </p:txBody>
      </p:sp>
      <p:sp>
        <p:nvSpPr>
          <p:cNvPr id="9" name="Symbol zastępczy tekstu 2"/>
          <p:cNvSpPr>
            <a:spLocks noGrp="1"/>
          </p:cNvSpPr>
          <p:nvPr>
            <p:ph type="body" idx="11"/>
          </p:nvPr>
        </p:nvSpPr>
        <p:spPr>
          <a:xfrm>
            <a:off x="755575" y="620688"/>
            <a:ext cx="8284724" cy="864096"/>
          </a:xfrm>
        </p:spPr>
        <p:txBody>
          <a:bodyPr lIns="0" anchor="ctr" anchorCtr="0"/>
          <a:lstStyle>
            <a:lvl1pPr marL="0" marR="0" indent="0" algn="l" defTabSz="914400" rtl="0" eaLnBrk="1" fontAlgn="base" latinLnBrk="0" hangingPunct="1">
              <a:lnSpc>
                <a:spcPct val="100000"/>
              </a:lnSpc>
              <a:spcBef>
                <a:spcPct val="20000"/>
              </a:spcBef>
              <a:spcAft>
                <a:spcPct val="0"/>
              </a:spcAft>
              <a:buClrTx/>
              <a:buSzTx/>
              <a:buFontTx/>
              <a:buNone/>
              <a:tabLst/>
              <a:defRPr sz="4400" b="0">
                <a:solidFill>
                  <a:schemeClr val="tx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pl-PL" dirty="0" smtClean="0"/>
              <a:t>Kliknij, aby edytować style wzorca </a:t>
            </a:r>
          </a:p>
        </p:txBody>
      </p:sp>
    </p:spTree>
    <p:extLst>
      <p:ext uri="{BB962C8B-B14F-4D97-AF65-F5344CB8AC3E}">
        <p14:creationId xmlns:p14="http://schemas.microsoft.com/office/powerpoint/2010/main" val="3654661862"/>
      </p:ext>
    </p:extLst>
  </p:cSld>
  <p:clrMapOvr>
    <a:masterClrMapping/>
  </p:clrMapOvr>
  <p:transition>
    <p:randomBa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główek sekcji">
    <p:spTree>
      <p:nvGrpSpPr>
        <p:cNvPr id="1" name=""/>
        <p:cNvGrpSpPr/>
        <p:nvPr/>
      </p:nvGrpSpPr>
      <p:grpSpPr>
        <a:xfrm>
          <a:off x="0" y="0"/>
          <a:ext cx="0" cy="0"/>
          <a:chOff x="0" y="0"/>
          <a:chExt cx="0" cy="0"/>
        </a:xfrm>
      </p:grpSpPr>
      <p:pic>
        <p:nvPicPr>
          <p:cNvPr id="10" name="Obraz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sp>
        <p:nvSpPr>
          <p:cNvPr id="8" name="Symbol zastępczy obrazu 2"/>
          <p:cNvSpPr>
            <a:spLocks noGrp="1"/>
          </p:cNvSpPr>
          <p:nvPr>
            <p:ph type="pic" idx="1"/>
          </p:nvPr>
        </p:nvSpPr>
        <p:spPr>
          <a:xfrm>
            <a:off x="755575" y="1844823"/>
            <a:ext cx="3672409" cy="49685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dirty="0" smtClean="0"/>
              <a:t>Kliknij ikonę, aby dodać obraz</a:t>
            </a:r>
            <a:endParaRPr lang="pl-PL" dirty="0"/>
          </a:p>
        </p:txBody>
      </p:sp>
      <p:sp>
        <p:nvSpPr>
          <p:cNvPr id="9" name="Symbol zastępczy zawartości 2"/>
          <p:cNvSpPr>
            <a:spLocks noGrp="1"/>
          </p:cNvSpPr>
          <p:nvPr>
            <p:ph idx="11"/>
          </p:nvPr>
        </p:nvSpPr>
        <p:spPr>
          <a:xfrm>
            <a:off x="4571428" y="1844823"/>
            <a:ext cx="4465067" cy="4968553"/>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
        <p:nvSpPr>
          <p:cNvPr id="14" name="Symbol zastępczy tekstu 2"/>
          <p:cNvSpPr>
            <a:spLocks noGrp="1"/>
          </p:cNvSpPr>
          <p:nvPr>
            <p:ph type="body" idx="12"/>
          </p:nvPr>
        </p:nvSpPr>
        <p:spPr>
          <a:xfrm>
            <a:off x="755575" y="116632"/>
            <a:ext cx="8262475" cy="864096"/>
          </a:xfrm>
        </p:spPr>
        <p:txBody>
          <a:bodyPr lIns="0" anchor="ctr" anchorCtr="0"/>
          <a:lstStyle>
            <a:lvl1pPr marL="0" marR="0" indent="0" algn="l" defTabSz="914400" rtl="0" eaLnBrk="1" fontAlgn="base" latinLnBrk="0" hangingPunct="1">
              <a:lnSpc>
                <a:spcPct val="100000"/>
              </a:lnSpc>
              <a:spcBef>
                <a:spcPct val="20000"/>
              </a:spcBef>
              <a:spcAft>
                <a:spcPct val="0"/>
              </a:spcAft>
              <a:buClrTx/>
              <a:buSzTx/>
              <a:buFontTx/>
              <a:buNone/>
              <a:tabLst/>
              <a:defRPr sz="4400" b="0">
                <a:solidFill>
                  <a:schemeClr val="tx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pl-PL" dirty="0" smtClean="0"/>
              <a:t>Kliknij, aby edytować style wzorca </a:t>
            </a:r>
          </a:p>
        </p:txBody>
      </p:sp>
      <p:sp>
        <p:nvSpPr>
          <p:cNvPr id="15" name="Symbol zastępczy tekstu 2"/>
          <p:cNvSpPr>
            <a:spLocks noGrp="1"/>
          </p:cNvSpPr>
          <p:nvPr>
            <p:ph type="body" idx="10" hasCustomPrompt="1"/>
          </p:nvPr>
        </p:nvSpPr>
        <p:spPr>
          <a:xfrm>
            <a:off x="755575" y="1120625"/>
            <a:ext cx="8280920" cy="508175"/>
          </a:xfrm>
          <a:solidFill>
            <a:srgbClr val="C00000"/>
          </a:solidFill>
        </p:spPr>
        <p:txBody>
          <a:bodyPr lIns="108000" rIns="108000" anchor="ctr" anchorCtr="0"/>
          <a:lstStyle>
            <a:lvl1pPr marL="0" marR="0" indent="0" algn="l" defTabSz="914400" rtl="0" eaLnBrk="1" fontAlgn="base" latinLnBrk="0" hangingPunct="1">
              <a:lnSpc>
                <a:spcPct val="100000"/>
              </a:lnSpc>
              <a:spcBef>
                <a:spcPct val="20000"/>
              </a:spcBef>
              <a:spcAft>
                <a:spcPct val="0"/>
              </a:spcAft>
              <a:buClrTx/>
              <a:buSzTx/>
              <a:buFontTx/>
              <a:buNone/>
              <a:tabLst/>
              <a:defRPr sz="2000">
                <a:solidFill>
                  <a:schemeClr val="bg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pl-PL" dirty="0" smtClean="0"/>
              <a:t>Kliknij, </a:t>
            </a:r>
            <a:r>
              <a:rPr lang="pl-PL" dirty="0" err="1" smtClean="0"/>
              <a:t>abyować</a:t>
            </a:r>
            <a:r>
              <a:rPr lang="pl-PL" dirty="0" smtClean="0"/>
              <a:t> style wzorca </a:t>
            </a:r>
            <a:r>
              <a:rPr lang="pl-PL" dirty="0" err="1" smtClean="0"/>
              <a:t>tekstuKliknij</a:t>
            </a:r>
            <a:r>
              <a:rPr lang="pl-PL" dirty="0" smtClean="0"/>
              <a:t>, aby edytować style wzorca Kliknij</a:t>
            </a:r>
          </a:p>
        </p:txBody>
      </p:sp>
    </p:spTree>
    <p:extLst>
      <p:ext uri="{BB962C8B-B14F-4D97-AF65-F5344CB8AC3E}">
        <p14:creationId xmlns:p14="http://schemas.microsoft.com/office/powerpoint/2010/main" val="2158467259"/>
      </p:ext>
    </p:extLst>
  </p:cSld>
  <p:clrMapOvr>
    <a:masterClrMapping/>
  </p:clrMapOvr>
  <p:transition>
    <p:randomBa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wa elementy zawartości">
    <p:spTree>
      <p:nvGrpSpPr>
        <p:cNvPr id="1" name=""/>
        <p:cNvGrpSpPr/>
        <p:nvPr/>
      </p:nvGrpSpPr>
      <p:grpSpPr>
        <a:xfrm>
          <a:off x="0" y="0"/>
          <a:ext cx="0" cy="0"/>
          <a:chOff x="0" y="0"/>
          <a:chExt cx="0" cy="0"/>
        </a:xfrm>
      </p:grpSpPr>
      <p:pic>
        <p:nvPicPr>
          <p:cNvPr id="8" name="Obraz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sp>
        <p:nvSpPr>
          <p:cNvPr id="3" name="Symbol zastępczy zawartości 2"/>
          <p:cNvSpPr>
            <a:spLocks noGrp="1"/>
          </p:cNvSpPr>
          <p:nvPr>
            <p:ph sz="half" idx="1"/>
          </p:nvPr>
        </p:nvSpPr>
        <p:spPr>
          <a:xfrm>
            <a:off x="755575" y="1628800"/>
            <a:ext cx="4032449" cy="5112567"/>
          </a:xfrm>
        </p:spPr>
        <p:txBody>
          <a:bodyPr lIns="0" rIns="0"/>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
        <p:nvSpPr>
          <p:cNvPr id="10" name="Symbol zastępczy zawartości 2"/>
          <p:cNvSpPr>
            <a:spLocks noGrp="1"/>
          </p:cNvSpPr>
          <p:nvPr>
            <p:ph sz="half" idx="11"/>
          </p:nvPr>
        </p:nvSpPr>
        <p:spPr>
          <a:xfrm>
            <a:off x="4932040" y="1628801"/>
            <a:ext cx="4108259" cy="5112566"/>
          </a:xfrm>
        </p:spPr>
        <p:txBody>
          <a:bodyPr lIns="0" rIns="0"/>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
        <p:nvSpPr>
          <p:cNvPr id="12" name="Symbol zastępczy tekstu 2"/>
          <p:cNvSpPr>
            <a:spLocks noGrp="1"/>
          </p:cNvSpPr>
          <p:nvPr>
            <p:ph type="body" idx="10" hasCustomPrompt="1"/>
          </p:nvPr>
        </p:nvSpPr>
        <p:spPr>
          <a:xfrm>
            <a:off x="755575" y="44624"/>
            <a:ext cx="8284723" cy="504056"/>
          </a:xfrm>
        </p:spPr>
        <p:txBody>
          <a:bodyPr lIns="0" anchor="ctr" anchorCtr="0"/>
          <a:lstStyle>
            <a:lvl1pPr marL="0" marR="0" indent="0" algn="l" defTabSz="914400" rtl="0" eaLnBrk="1" fontAlgn="base" latinLnBrk="0" hangingPunct="1">
              <a:lnSpc>
                <a:spcPct val="100000"/>
              </a:lnSpc>
              <a:spcBef>
                <a:spcPct val="20000"/>
              </a:spcBef>
              <a:spcAft>
                <a:spcPct val="0"/>
              </a:spcAft>
              <a:buClrTx/>
              <a:buSzTx/>
              <a:buFontTx/>
              <a:buNone/>
              <a:tabLst/>
              <a:defRPr sz="2000">
                <a:solidFill>
                  <a:schemeClr val="tx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pl-PL" dirty="0" smtClean="0"/>
              <a:t>Kliknij, aby edytować style wzorca </a:t>
            </a:r>
            <a:r>
              <a:rPr lang="pl-PL" dirty="0" err="1" smtClean="0"/>
              <a:t>tekstuKliknij</a:t>
            </a:r>
            <a:r>
              <a:rPr lang="pl-PL" dirty="0" smtClean="0"/>
              <a:t>, aby edytować style wzorca </a:t>
            </a:r>
          </a:p>
        </p:txBody>
      </p:sp>
      <p:sp>
        <p:nvSpPr>
          <p:cNvPr id="13" name="Symbol zastępczy tekstu 2"/>
          <p:cNvSpPr>
            <a:spLocks noGrp="1"/>
          </p:cNvSpPr>
          <p:nvPr>
            <p:ph type="body" idx="12"/>
          </p:nvPr>
        </p:nvSpPr>
        <p:spPr>
          <a:xfrm>
            <a:off x="755575" y="548680"/>
            <a:ext cx="8284724" cy="864096"/>
          </a:xfrm>
        </p:spPr>
        <p:txBody>
          <a:bodyPr lIns="0" anchor="ctr" anchorCtr="0"/>
          <a:lstStyle>
            <a:lvl1pPr marL="0" marR="0" indent="0" algn="l" defTabSz="914400" rtl="0" eaLnBrk="1" fontAlgn="base" latinLnBrk="0" hangingPunct="1">
              <a:lnSpc>
                <a:spcPct val="100000"/>
              </a:lnSpc>
              <a:spcBef>
                <a:spcPct val="20000"/>
              </a:spcBef>
              <a:spcAft>
                <a:spcPct val="0"/>
              </a:spcAft>
              <a:buClrTx/>
              <a:buSzTx/>
              <a:buFontTx/>
              <a:buNone/>
              <a:tabLst/>
              <a:defRPr sz="4400" b="0">
                <a:solidFill>
                  <a:schemeClr val="tx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pl-PL" dirty="0" smtClean="0"/>
              <a:t>Kliknij, aby edytować style wzorca </a:t>
            </a:r>
          </a:p>
        </p:txBody>
      </p:sp>
    </p:spTree>
    <p:extLst>
      <p:ext uri="{BB962C8B-B14F-4D97-AF65-F5344CB8AC3E}">
        <p14:creationId xmlns:p14="http://schemas.microsoft.com/office/powerpoint/2010/main" val="3668959180"/>
      </p:ext>
    </p:extLst>
  </p:cSld>
  <p:clrMapOvr>
    <a:masterClrMapping/>
  </p:clrMapOvr>
  <p:transition>
    <p:randomBa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orównanie">
    <p:spTree>
      <p:nvGrpSpPr>
        <p:cNvPr id="1" name=""/>
        <p:cNvGrpSpPr/>
        <p:nvPr/>
      </p:nvGrpSpPr>
      <p:grpSpPr>
        <a:xfrm>
          <a:off x="0" y="0"/>
          <a:ext cx="0" cy="0"/>
          <a:chOff x="0" y="0"/>
          <a:chExt cx="0" cy="0"/>
        </a:xfrm>
      </p:grpSpPr>
      <p:pic>
        <p:nvPicPr>
          <p:cNvPr id="9" name="Obraz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sp>
        <p:nvSpPr>
          <p:cNvPr id="11" name="Symbol zastępczy zawartości 2"/>
          <p:cNvSpPr>
            <a:spLocks noGrp="1"/>
          </p:cNvSpPr>
          <p:nvPr>
            <p:ph sz="half" idx="1"/>
          </p:nvPr>
        </p:nvSpPr>
        <p:spPr>
          <a:xfrm>
            <a:off x="755576" y="1628800"/>
            <a:ext cx="4050414" cy="5184575"/>
          </a:xfrm>
        </p:spPr>
        <p:txBody>
          <a:bodyPr lIns="0" rIns="0"/>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
        <p:nvSpPr>
          <p:cNvPr id="12" name="Symbol zastępczy zawartości 2"/>
          <p:cNvSpPr>
            <a:spLocks noGrp="1"/>
          </p:cNvSpPr>
          <p:nvPr>
            <p:ph sz="half" idx="11"/>
          </p:nvPr>
        </p:nvSpPr>
        <p:spPr>
          <a:xfrm>
            <a:off x="5004048" y="1628800"/>
            <a:ext cx="4050414" cy="5184575"/>
          </a:xfrm>
        </p:spPr>
        <p:txBody>
          <a:bodyPr lIns="0" rIns="0"/>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
        <p:nvSpPr>
          <p:cNvPr id="16" name="Symbol zastępczy tekstu 2"/>
          <p:cNvSpPr>
            <a:spLocks noGrp="1"/>
          </p:cNvSpPr>
          <p:nvPr>
            <p:ph type="body" idx="12"/>
          </p:nvPr>
        </p:nvSpPr>
        <p:spPr>
          <a:xfrm>
            <a:off x="755575" y="116632"/>
            <a:ext cx="8262475" cy="864096"/>
          </a:xfrm>
        </p:spPr>
        <p:txBody>
          <a:bodyPr lIns="0" anchor="ctr" anchorCtr="0"/>
          <a:lstStyle>
            <a:lvl1pPr marL="0" marR="0" indent="0" algn="l" defTabSz="914400" rtl="0" eaLnBrk="1" fontAlgn="base" latinLnBrk="0" hangingPunct="1">
              <a:lnSpc>
                <a:spcPct val="100000"/>
              </a:lnSpc>
              <a:spcBef>
                <a:spcPct val="20000"/>
              </a:spcBef>
              <a:spcAft>
                <a:spcPct val="0"/>
              </a:spcAft>
              <a:buClrTx/>
              <a:buSzTx/>
              <a:buFontTx/>
              <a:buNone/>
              <a:tabLst/>
              <a:defRPr sz="4400" b="0">
                <a:solidFill>
                  <a:schemeClr val="tx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pl-PL" dirty="0" smtClean="0"/>
              <a:t>Kliknij, aby edytować style wzorca </a:t>
            </a:r>
          </a:p>
        </p:txBody>
      </p:sp>
      <p:sp>
        <p:nvSpPr>
          <p:cNvPr id="17" name="Symbol zastępczy tekstu 2"/>
          <p:cNvSpPr>
            <a:spLocks noGrp="1"/>
          </p:cNvSpPr>
          <p:nvPr>
            <p:ph type="body" idx="10" hasCustomPrompt="1"/>
          </p:nvPr>
        </p:nvSpPr>
        <p:spPr>
          <a:xfrm>
            <a:off x="755576" y="1120625"/>
            <a:ext cx="4050414" cy="508175"/>
          </a:xfrm>
          <a:solidFill>
            <a:srgbClr val="C00000"/>
          </a:solidFill>
        </p:spPr>
        <p:txBody>
          <a:bodyPr lIns="108000" rIns="108000" anchor="ctr" anchorCtr="0"/>
          <a:lstStyle>
            <a:lvl1pPr marL="0" marR="0" indent="0" algn="l" defTabSz="914400" rtl="0" eaLnBrk="1" fontAlgn="base" latinLnBrk="0" hangingPunct="1">
              <a:lnSpc>
                <a:spcPct val="100000"/>
              </a:lnSpc>
              <a:spcBef>
                <a:spcPct val="20000"/>
              </a:spcBef>
              <a:spcAft>
                <a:spcPct val="0"/>
              </a:spcAft>
              <a:buClrTx/>
              <a:buSzTx/>
              <a:buFontTx/>
              <a:buNone/>
              <a:tabLst/>
              <a:defRPr sz="1200">
                <a:solidFill>
                  <a:schemeClr val="bg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pl-PL" dirty="0" smtClean="0"/>
              <a:t>Kliknij, aby edytować style wzorca </a:t>
            </a:r>
            <a:r>
              <a:rPr lang="pl-PL" dirty="0" err="1" smtClean="0"/>
              <a:t>tekstuKliknij</a:t>
            </a:r>
            <a:r>
              <a:rPr lang="pl-PL" dirty="0" smtClean="0"/>
              <a:t>, aby edytować style wzorca Kliknij</a:t>
            </a:r>
          </a:p>
        </p:txBody>
      </p:sp>
      <p:sp>
        <p:nvSpPr>
          <p:cNvPr id="19" name="Symbol zastępczy tekstu 2"/>
          <p:cNvSpPr>
            <a:spLocks noGrp="1"/>
          </p:cNvSpPr>
          <p:nvPr>
            <p:ph type="body" idx="13" hasCustomPrompt="1"/>
          </p:nvPr>
        </p:nvSpPr>
        <p:spPr>
          <a:xfrm>
            <a:off x="5004048" y="1120625"/>
            <a:ext cx="4050414" cy="508175"/>
          </a:xfrm>
          <a:solidFill>
            <a:srgbClr val="C00000"/>
          </a:solidFill>
        </p:spPr>
        <p:txBody>
          <a:bodyPr lIns="108000" rIns="108000" anchor="ctr" anchorCtr="0"/>
          <a:lstStyle>
            <a:lvl1pPr marL="0" marR="0" indent="0" algn="l" defTabSz="914400" rtl="0" eaLnBrk="1" fontAlgn="base" latinLnBrk="0" hangingPunct="1">
              <a:lnSpc>
                <a:spcPct val="100000"/>
              </a:lnSpc>
              <a:spcBef>
                <a:spcPct val="20000"/>
              </a:spcBef>
              <a:spcAft>
                <a:spcPct val="0"/>
              </a:spcAft>
              <a:buClrTx/>
              <a:buSzTx/>
              <a:buFontTx/>
              <a:buNone/>
              <a:tabLst/>
              <a:defRPr sz="1200">
                <a:solidFill>
                  <a:schemeClr val="bg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pl-PL" dirty="0" smtClean="0"/>
              <a:t>Kliknij, aby edytować style wzorca </a:t>
            </a:r>
            <a:r>
              <a:rPr lang="pl-PL" dirty="0" err="1" smtClean="0"/>
              <a:t>tekstuKliknij</a:t>
            </a:r>
            <a:r>
              <a:rPr lang="pl-PL" dirty="0" smtClean="0"/>
              <a:t>, aby edytować style wzorca Kliknij</a:t>
            </a:r>
          </a:p>
        </p:txBody>
      </p:sp>
    </p:spTree>
    <p:extLst>
      <p:ext uri="{BB962C8B-B14F-4D97-AF65-F5344CB8AC3E}">
        <p14:creationId xmlns:p14="http://schemas.microsoft.com/office/powerpoint/2010/main" val="3479639312"/>
      </p:ext>
    </p:extLst>
  </p:cSld>
  <p:clrMapOvr>
    <a:masterClrMapping/>
  </p:clrMapOvr>
  <p:transition>
    <p:randomBa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pic>
        <p:nvPicPr>
          <p:cNvPr id="7" name="Obraz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sp>
        <p:nvSpPr>
          <p:cNvPr id="2" name="Tytuł 1"/>
          <p:cNvSpPr>
            <a:spLocks noGrp="1"/>
          </p:cNvSpPr>
          <p:nvPr>
            <p:ph type="title"/>
          </p:nvPr>
        </p:nvSpPr>
        <p:spPr>
          <a:xfrm>
            <a:off x="683568" y="116632"/>
            <a:ext cx="3312368" cy="1318468"/>
          </a:xfrm>
        </p:spPr>
        <p:txBody>
          <a:bodyPr anchor="b"/>
          <a:lstStyle>
            <a:lvl1pPr algn="l">
              <a:defRPr sz="2000" b="1"/>
            </a:lvl1pPr>
          </a:lstStyle>
          <a:p>
            <a:r>
              <a:rPr lang="pl-PL" dirty="0" smtClean="0"/>
              <a:t>Kliknij, aby edytować styl</a:t>
            </a:r>
            <a:endParaRPr lang="pl-PL" dirty="0"/>
          </a:p>
        </p:txBody>
      </p:sp>
      <p:sp>
        <p:nvSpPr>
          <p:cNvPr id="3" name="Symbol zastępczy zawartości 2"/>
          <p:cNvSpPr>
            <a:spLocks noGrp="1"/>
          </p:cNvSpPr>
          <p:nvPr>
            <p:ph idx="1"/>
          </p:nvPr>
        </p:nvSpPr>
        <p:spPr>
          <a:xfrm>
            <a:off x="4139952" y="116632"/>
            <a:ext cx="4896544" cy="662473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
        <p:nvSpPr>
          <p:cNvPr id="4" name="Symbol zastępczy tekstu 3"/>
          <p:cNvSpPr>
            <a:spLocks noGrp="1"/>
          </p:cNvSpPr>
          <p:nvPr>
            <p:ph type="body" sz="half" idx="2"/>
          </p:nvPr>
        </p:nvSpPr>
        <p:spPr>
          <a:xfrm>
            <a:off x="683568" y="1435100"/>
            <a:ext cx="3312368" cy="530626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dirty="0" smtClean="0"/>
              <a:t>Kliknij, aby edytować style wzorca tekstu</a:t>
            </a:r>
          </a:p>
        </p:txBody>
      </p:sp>
    </p:spTree>
    <p:extLst>
      <p:ext uri="{BB962C8B-B14F-4D97-AF65-F5344CB8AC3E}">
        <p14:creationId xmlns:p14="http://schemas.microsoft.com/office/powerpoint/2010/main" val="472114310"/>
      </p:ext>
    </p:extLst>
  </p:cSld>
  <p:clrMapOvr>
    <a:masterClrMapping/>
  </p:clrMapOvr>
  <p:transition>
    <p:randomBa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pic>
        <p:nvPicPr>
          <p:cNvPr id="7" name="Obraz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sp>
        <p:nvSpPr>
          <p:cNvPr id="2" name="Tytuł 1"/>
          <p:cNvSpPr>
            <a:spLocks noGrp="1"/>
          </p:cNvSpPr>
          <p:nvPr>
            <p:ph type="title"/>
          </p:nvPr>
        </p:nvSpPr>
        <p:spPr>
          <a:xfrm>
            <a:off x="2253952" y="4800600"/>
            <a:ext cx="5486400" cy="566738"/>
          </a:xfrm>
        </p:spPr>
        <p:txBody>
          <a:bodyPr anchor="b"/>
          <a:lstStyle>
            <a:lvl1pPr algn="l">
              <a:defRPr sz="2000" b="1"/>
            </a:lvl1pPr>
          </a:lstStyle>
          <a:p>
            <a:r>
              <a:rPr lang="pl-PL" dirty="0" smtClean="0"/>
              <a:t>Kliknij, aby edytować styl</a:t>
            </a:r>
            <a:endParaRPr lang="pl-PL" dirty="0"/>
          </a:p>
        </p:txBody>
      </p:sp>
      <p:sp>
        <p:nvSpPr>
          <p:cNvPr id="3" name="Symbol zastępczy obrazu 2"/>
          <p:cNvSpPr>
            <a:spLocks noGrp="1"/>
          </p:cNvSpPr>
          <p:nvPr>
            <p:ph type="pic" idx="1"/>
          </p:nvPr>
        </p:nvSpPr>
        <p:spPr>
          <a:xfrm>
            <a:off x="755576" y="283"/>
            <a:ext cx="8388046" cy="47272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dirty="0"/>
          </a:p>
        </p:txBody>
      </p:sp>
      <p:sp>
        <p:nvSpPr>
          <p:cNvPr id="4" name="Symbol zastępczy tekstu 3"/>
          <p:cNvSpPr>
            <a:spLocks noGrp="1"/>
          </p:cNvSpPr>
          <p:nvPr>
            <p:ph type="body" sz="half" idx="2"/>
          </p:nvPr>
        </p:nvSpPr>
        <p:spPr>
          <a:xfrm>
            <a:off x="2253952"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dirty="0" smtClean="0"/>
              <a:t>Kliknij, aby edytować style wzorca tekstu</a:t>
            </a:r>
          </a:p>
        </p:txBody>
      </p:sp>
    </p:spTree>
    <p:extLst>
      <p:ext uri="{BB962C8B-B14F-4D97-AF65-F5344CB8AC3E}">
        <p14:creationId xmlns:p14="http://schemas.microsoft.com/office/powerpoint/2010/main" val="1663897851"/>
      </p:ext>
    </p:extLst>
  </p:cSld>
  <p:clrMapOvr>
    <a:masterClrMapping/>
  </p:clrMapOvr>
  <p:transition>
    <p:randomBa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pic>
        <p:nvPicPr>
          <p:cNvPr id="6" name="Obraz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sp>
        <p:nvSpPr>
          <p:cNvPr id="2" name="Tytuł 1"/>
          <p:cNvSpPr>
            <a:spLocks noGrp="1"/>
          </p:cNvSpPr>
          <p:nvPr>
            <p:ph type="title"/>
          </p:nvPr>
        </p:nvSpPr>
        <p:spPr>
          <a:xfrm>
            <a:off x="755576" y="116632"/>
            <a:ext cx="8280920" cy="1548656"/>
          </a:xfrm>
        </p:spPr>
        <p:txBody>
          <a:bodyPr/>
          <a:lstStyle>
            <a:lvl1pPr>
              <a:defRPr b="0"/>
            </a:lvl1pPr>
          </a:lstStyle>
          <a:p>
            <a:r>
              <a:rPr lang="pl-PL" dirty="0" smtClean="0"/>
              <a:t>Kliknij, aby edytować styl</a:t>
            </a:r>
            <a:endParaRPr lang="pl-PL" dirty="0"/>
          </a:p>
        </p:txBody>
      </p:sp>
      <p:sp>
        <p:nvSpPr>
          <p:cNvPr id="3" name="Symbol zastępczy tytułu pionowego 2"/>
          <p:cNvSpPr>
            <a:spLocks noGrp="1"/>
          </p:cNvSpPr>
          <p:nvPr>
            <p:ph type="body" orient="vert" idx="1"/>
          </p:nvPr>
        </p:nvSpPr>
        <p:spPr>
          <a:xfrm>
            <a:off x="755576" y="1772816"/>
            <a:ext cx="8280920" cy="4968551"/>
          </a:xfrm>
        </p:spPr>
        <p:txBody>
          <a:bodyPr vert="eaVert"/>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Tree>
    <p:extLst>
      <p:ext uri="{BB962C8B-B14F-4D97-AF65-F5344CB8AC3E}">
        <p14:creationId xmlns:p14="http://schemas.microsoft.com/office/powerpoint/2010/main" val="1486849646"/>
      </p:ext>
    </p:extLst>
  </p:cSld>
  <p:clrMapOvr>
    <a:masterClrMapping/>
  </p:clrMapOvr>
  <p:transition>
    <p:randomBa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30" name="Rectangle 14"/>
          <p:cNvSpPr>
            <a:spLocks noGrp="1" noChangeArrowheads="1"/>
          </p:cNvSpPr>
          <p:nvPr>
            <p:ph type="title"/>
          </p:nvPr>
        </p:nvSpPr>
        <p:spPr bwMode="auto">
          <a:xfrm>
            <a:off x="107504" y="116632"/>
            <a:ext cx="8280920" cy="1548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l-PL" altLang="pl-PL" dirty="0" smtClean="0"/>
              <a:t>Kliknij, aby edytować styl wzorca tytułu</a:t>
            </a:r>
          </a:p>
        </p:txBody>
      </p:sp>
      <p:sp>
        <p:nvSpPr>
          <p:cNvPr id="9231" name="Rectangle 15"/>
          <p:cNvSpPr>
            <a:spLocks noGrp="1" noChangeArrowheads="1"/>
          </p:cNvSpPr>
          <p:nvPr>
            <p:ph type="body" idx="1"/>
          </p:nvPr>
        </p:nvSpPr>
        <p:spPr bwMode="auto">
          <a:xfrm>
            <a:off x="107504" y="1772816"/>
            <a:ext cx="8280920" cy="4969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l-PL" altLang="pl-PL" dirty="0" smtClean="0"/>
              <a:t>Kliknij, aby edytować style wzorca tekstu</a:t>
            </a:r>
          </a:p>
          <a:p>
            <a:pPr lvl="1"/>
            <a:r>
              <a:rPr lang="pl-PL" altLang="pl-PL" dirty="0" smtClean="0"/>
              <a:t>Drugi poziom</a:t>
            </a:r>
          </a:p>
          <a:p>
            <a:pPr lvl="2"/>
            <a:r>
              <a:rPr lang="pl-PL" altLang="pl-PL" dirty="0" smtClean="0"/>
              <a:t>Trzeci poziom</a:t>
            </a:r>
          </a:p>
          <a:p>
            <a:pPr lvl="3"/>
            <a:r>
              <a:rPr lang="pl-PL" altLang="pl-PL" dirty="0" smtClean="0"/>
              <a:t>Czwarty poziom</a:t>
            </a:r>
          </a:p>
          <a:p>
            <a:pPr lvl="4"/>
            <a:r>
              <a:rPr lang="pl-PL" altLang="pl-PL" dirty="0" smtClean="0"/>
              <a:t>Piąty poziom</a:t>
            </a:r>
          </a:p>
        </p:txBody>
      </p:sp>
    </p:spTree>
  </p:cSld>
  <p:clrMap bg1="lt1" tx1="dk1" bg2="lt2" tx2="dk2" accent1="accent1" accent2="accent2" accent3="accent3" accent4="accent4" accent5="accent5" accent6="accent6" hlink="hlink" folHlink="folHlink"/>
  <p:sldLayoutIdLst>
    <p:sldLayoutId id="2147483650" r:id="rId1"/>
    <p:sldLayoutId id="2147483662" r:id="rId2"/>
    <p:sldLayoutId id="2147483651" r:id="rId3"/>
    <p:sldLayoutId id="2147483652" r:id="rId4"/>
    <p:sldLayoutId id="2147483653" r:id="rId5"/>
    <p:sldLayoutId id="2147483654" r:id="rId6"/>
    <p:sldLayoutId id="2147483671" r:id="rId7"/>
    <p:sldLayoutId id="2147483672" r:id="rId8"/>
    <p:sldLayoutId id="2147483673" r:id="rId9"/>
    <p:sldLayoutId id="2147483674" r:id="rId10"/>
    <p:sldLayoutId id="2147483675" r:id="rId11"/>
  </p:sldLayoutIdLst>
  <p:transition>
    <p:randomBar/>
  </p:transition>
  <p:timing>
    <p:tnLst>
      <p:par>
        <p:cTn id="1" dur="indefinite" restart="never" nodeType="tmRoot"/>
      </p:par>
    </p:tnLst>
  </p:timing>
  <p:txStyles>
    <p:titleStyle>
      <a:lvl1pPr algn="l" rtl="0" eaLnBrk="1" fontAlgn="base" hangingPunct="1">
        <a:spcBef>
          <a:spcPct val="0"/>
        </a:spcBef>
        <a:spcAft>
          <a:spcPct val="0"/>
        </a:spcAft>
        <a:defRPr sz="3600" b="0">
          <a:solidFill>
            <a:schemeClr val="tx1"/>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Trebuchet MS" pitchFamily="34" charset="0"/>
        </a:defRPr>
      </a:lvl2pPr>
      <a:lvl3pPr algn="l" rtl="0" eaLnBrk="1" fontAlgn="base" hangingPunct="1">
        <a:spcBef>
          <a:spcPct val="0"/>
        </a:spcBef>
        <a:spcAft>
          <a:spcPct val="0"/>
        </a:spcAft>
        <a:defRPr sz="3600" b="1">
          <a:solidFill>
            <a:schemeClr val="tx2"/>
          </a:solidFill>
          <a:latin typeface="Trebuchet MS" pitchFamily="34" charset="0"/>
        </a:defRPr>
      </a:lvl3pPr>
      <a:lvl4pPr algn="l" rtl="0" eaLnBrk="1" fontAlgn="base" hangingPunct="1">
        <a:spcBef>
          <a:spcPct val="0"/>
        </a:spcBef>
        <a:spcAft>
          <a:spcPct val="0"/>
        </a:spcAft>
        <a:defRPr sz="3600" b="1">
          <a:solidFill>
            <a:schemeClr val="tx2"/>
          </a:solidFill>
          <a:latin typeface="Trebuchet MS" pitchFamily="34" charset="0"/>
        </a:defRPr>
      </a:lvl4pPr>
      <a:lvl5pPr algn="l" rtl="0" eaLnBrk="1" fontAlgn="base" hangingPunct="1">
        <a:spcBef>
          <a:spcPct val="0"/>
        </a:spcBef>
        <a:spcAft>
          <a:spcPct val="0"/>
        </a:spcAft>
        <a:defRPr sz="3600" b="1">
          <a:solidFill>
            <a:schemeClr val="tx2"/>
          </a:solidFill>
          <a:latin typeface="Trebuchet MS" pitchFamily="34" charset="0"/>
        </a:defRPr>
      </a:lvl5pPr>
      <a:lvl6pPr marL="457200" algn="l" rtl="0" eaLnBrk="1" fontAlgn="base" hangingPunct="1">
        <a:spcBef>
          <a:spcPct val="0"/>
        </a:spcBef>
        <a:spcAft>
          <a:spcPct val="0"/>
        </a:spcAft>
        <a:defRPr sz="3600" b="1">
          <a:solidFill>
            <a:schemeClr val="tx2"/>
          </a:solidFill>
          <a:latin typeface="Trebuchet MS" pitchFamily="34" charset="0"/>
        </a:defRPr>
      </a:lvl6pPr>
      <a:lvl7pPr marL="914400" algn="l" rtl="0" eaLnBrk="1" fontAlgn="base" hangingPunct="1">
        <a:spcBef>
          <a:spcPct val="0"/>
        </a:spcBef>
        <a:spcAft>
          <a:spcPct val="0"/>
        </a:spcAft>
        <a:defRPr sz="3600" b="1">
          <a:solidFill>
            <a:schemeClr val="tx2"/>
          </a:solidFill>
          <a:latin typeface="Trebuchet MS" pitchFamily="34" charset="0"/>
        </a:defRPr>
      </a:lvl7pPr>
      <a:lvl8pPr marL="1371600" algn="l" rtl="0" eaLnBrk="1" fontAlgn="base" hangingPunct="1">
        <a:spcBef>
          <a:spcPct val="0"/>
        </a:spcBef>
        <a:spcAft>
          <a:spcPct val="0"/>
        </a:spcAft>
        <a:defRPr sz="3600" b="1">
          <a:solidFill>
            <a:schemeClr val="tx2"/>
          </a:solidFill>
          <a:latin typeface="Trebuchet MS" pitchFamily="34" charset="0"/>
        </a:defRPr>
      </a:lvl8pPr>
      <a:lvl9pPr marL="1828800" algn="l" rtl="0" eaLnBrk="1" fontAlgn="base" hangingPunct="1">
        <a:spcBef>
          <a:spcPct val="0"/>
        </a:spcBef>
        <a:spcAft>
          <a:spcPct val="0"/>
        </a:spcAft>
        <a:defRPr sz="3600" b="1">
          <a:solidFill>
            <a:schemeClr val="tx2"/>
          </a:solidFill>
          <a:latin typeface="Trebuchet MS"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Calibri" panose="020F0502020204030204" pitchFamily="34" charset="0"/>
          <a:ea typeface="+mn-ea"/>
          <a:cs typeface="+mn-cs"/>
        </a:defRPr>
      </a:lvl1pPr>
      <a:lvl2pPr marL="742950" indent="-285750" algn="l" rtl="0" eaLnBrk="1" fontAlgn="base" hangingPunct="1">
        <a:spcBef>
          <a:spcPct val="20000"/>
        </a:spcBef>
        <a:spcAft>
          <a:spcPct val="0"/>
        </a:spcAft>
        <a:buChar char="–"/>
        <a:defRPr sz="2800">
          <a:solidFill>
            <a:schemeClr val="tx1"/>
          </a:solidFill>
          <a:latin typeface="Calibri" panose="020F0502020204030204" pitchFamily="34" charset="0"/>
        </a:defRPr>
      </a:lvl2pPr>
      <a:lvl3pPr marL="1143000" indent="-228600" algn="l" rtl="0" eaLnBrk="1" fontAlgn="base" hangingPunct="1">
        <a:spcBef>
          <a:spcPct val="20000"/>
        </a:spcBef>
        <a:spcAft>
          <a:spcPct val="0"/>
        </a:spcAft>
        <a:buChar char="•"/>
        <a:defRPr sz="2400">
          <a:solidFill>
            <a:schemeClr val="tx1"/>
          </a:solidFill>
          <a:latin typeface="Calibri" panose="020F0502020204030204" pitchFamily="34" charset="0"/>
        </a:defRPr>
      </a:lvl3pPr>
      <a:lvl4pPr marL="1600200" indent="-228600" algn="l" rtl="0" eaLnBrk="1" fontAlgn="base" hangingPunct="1">
        <a:spcBef>
          <a:spcPct val="20000"/>
        </a:spcBef>
        <a:spcAft>
          <a:spcPct val="0"/>
        </a:spcAft>
        <a:buChar char="–"/>
        <a:defRPr sz="2000">
          <a:solidFill>
            <a:schemeClr val="tx1"/>
          </a:solidFill>
          <a:latin typeface="Calibri" panose="020F0502020204030204" pitchFamily="34" charset="0"/>
        </a:defRPr>
      </a:lvl4pPr>
      <a:lvl5pPr marL="2057400" indent="-228600" algn="l" rtl="0" eaLnBrk="1" fontAlgn="base" hangingPunct="1">
        <a:spcBef>
          <a:spcPct val="20000"/>
        </a:spcBef>
        <a:spcAft>
          <a:spcPct val="0"/>
        </a:spcAft>
        <a:buChar char="»"/>
        <a:defRPr sz="2000">
          <a:solidFill>
            <a:schemeClr val="tx1"/>
          </a:solidFill>
          <a:latin typeface="Calibri" panose="020F0502020204030204"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xml"/><Relationship Id="rId5" Type="http://schemas.openxmlformats.org/officeDocument/2006/relationships/image" Target="../media/image9.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xml"/><Relationship Id="rId5" Type="http://schemas.openxmlformats.org/officeDocument/2006/relationships/image" Target="../media/image9.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xml"/><Relationship Id="rId5" Type="http://schemas.openxmlformats.org/officeDocument/2006/relationships/image" Target="../media/image9.jpe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0.jpeg"/><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34.gif"/><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mailto:zapisy_w4@pwr.edu.pl"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p:cNvSpPr>
            <a:spLocks noGrp="1"/>
          </p:cNvSpPr>
          <p:nvPr>
            <p:ph type="body" idx="11"/>
          </p:nvPr>
        </p:nvSpPr>
        <p:spPr/>
        <p:txBody>
          <a:bodyPr/>
          <a:lstStyle/>
          <a:p>
            <a:r>
              <a:rPr lang="pl-PL" sz="3200" dirty="0" err="1" smtClean="0"/>
              <a:t>Faculty</a:t>
            </a:r>
            <a:r>
              <a:rPr lang="pl-PL" sz="3200" dirty="0" smtClean="0"/>
              <a:t> of Electronics</a:t>
            </a:r>
          </a:p>
          <a:p>
            <a:r>
              <a:rPr lang="pl-PL" sz="3200" b="0" dirty="0" err="1" smtClean="0"/>
              <a:t>Introduction</a:t>
            </a:r>
            <a:r>
              <a:rPr lang="pl-PL" sz="3200" b="0" dirty="0" smtClean="0"/>
              <a:t> </a:t>
            </a:r>
            <a:r>
              <a:rPr lang="pl-PL" sz="3200" b="0" dirty="0" err="1" smtClean="0"/>
              <a:t>Days</a:t>
            </a:r>
            <a:r>
              <a:rPr lang="pl-PL" sz="3200" b="0" dirty="0" smtClean="0"/>
              <a:t> </a:t>
            </a:r>
            <a:r>
              <a:rPr lang="pl-PL" sz="3200" b="0" dirty="0"/>
              <a:t>for </a:t>
            </a:r>
            <a:r>
              <a:rPr lang="pl-PL" sz="3200" b="0" dirty="0" smtClean="0"/>
              <a:t>International </a:t>
            </a:r>
            <a:r>
              <a:rPr lang="pl-PL" sz="3200" b="0" dirty="0" err="1" smtClean="0"/>
              <a:t>Students</a:t>
            </a:r>
            <a:r>
              <a:rPr lang="pl-PL" sz="3200" b="0" dirty="0" smtClean="0"/>
              <a:t>  </a:t>
            </a:r>
          </a:p>
          <a:p>
            <a:r>
              <a:rPr lang="pl-PL" sz="3200" b="0" dirty="0" smtClean="0"/>
              <a:t>19th </a:t>
            </a:r>
            <a:r>
              <a:rPr lang="pl-PL" sz="3200" b="0" dirty="0" err="1" smtClean="0"/>
              <a:t>February</a:t>
            </a:r>
            <a:r>
              <a:rPr lang="pl-PL" sz="3200" b="0" dirty="0" smtClean="0"/>
              <a:t> 2018</a:t>
            </a:r>
            <a:endParaRPr lang="pl-PL" sz="3200" b="0" dirty="0"/>
          </a:p>
        </p:txBody>
      </p:sp>
      <p:pic>
        <p:nvPicPr>
          <p:cNvPr id="3076" name="Picture 4" descr="logone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999" y="4503781"/>
            <a:ext cx="1154626" cy="106332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 name="Symbol zastępczy obrazu 5"/>
          <p:cNvPicPr>
            <a:picLocks noGrp="1" noChangeAspect="1"/>
          </p:cNvPicPr>
          <p:nvPr>
            <p:ph type="pic" idx="1"/>
          </p:nvPr>
        </p:nvPicPr>
        <p:blipFill>
          <a:blip r:embed="rId3"/>
          <a:srcRect l="5697" r="5697"/>
          <a:stretch>
            <a:fillRect/>
          </a:stretch>
        </p:blipFill>
        <p:spPr>
          <a:xfrm>
            <a:off x="1403648" y="1844824"/>
            <a:ext cx="7615238" cy="4752975"/>
          </a:xfrm>
          <a:prstGeom prst="rect">
            <a:avLst/>
          </a:prstGeom>
          <a:ln>
            <a:noFill/>
          </a:ln>
          <a:effectLst>
            <a:outerShdw blurRad="190500" algn="tl" rotWithShape="0">
              <a:srgbClr val="000000">
                <a:alpha val="70000"/>
              </a:srgbClr>
            </a:outerShdw>
          </a:effectLst>
        </p:spPr>
      </p:pic>
      <p:pic>
        <p:nvPicPr>
          <p:cNvPr id="5" name="Obraz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71" y="5805264"/>
            <a:ext cx="1080119" cy="720080"/>
          </a:xfrm>
          <a:prstGeom prst="rect">
            <a:avLst/>
          </a:prstGeom>
        </p:spPr>
      </p:pic>
    </p:spTree>
    <p:extLst>
      <p:ext uri="{BB962C8B-B14F-4D97-AF65-F5344CB8AC3E}">
        <p14:creationId xmlns:p14="http://schemas.microsoft.com/office/powerpoint/2010/main" val="4194004289"/>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3076"/>
                                        </p:tgtEl>
                                        <p:attrNameLst>
                                          <p:attrName>style.visibility</p:attrName>
                                        </p:attrNameLst>
                                      </p:cBhvr>
                                      <p:to>
                                        <p:strVal val="visible"/>
                                      </p:to>
                                    </p:set>
                                    <p:animEffect transition="in" filter="dissolve">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3949" y="0"/>
            <a:ext cx="1170051" cy="819036"/>
          </a:xfrm>
          <a:prstGeom prst="rect">
            <a:avLst/>
          </a:prstGeom>
        </p:spPr>
      </p:pic>
      <p:sp>
        <p:nvSpPr>
          <p:cNvPr id="14338" name="pole tekstowe 1"/>
          <p:cNvSpPr txBox="1">
            <a:spLocks noChangeArrowheads="1"/>
          </p:cNvSpPr>
          <p:nvPr/>
        </p:nvSpPr>
        <p:spPr bwMode="auto">
          <a:xfrm>
            <a:off x="719138" y="815975"/>
            <a:ext cx="42594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pl-PL" altLang="pl-PL" dirty="0" smtClean="0">
                <a:solidFill>
                  <a:srgbClr val="002060"/>
                </a:solidFill>
                <a:latin typeface="Arial" panose="020B0604020202020204" pitchFamily="34" charset="0"/>
              </a:rPr>
              <a:t>The </a:t>
            </a:r>
            <a:r>
              <a:rPr lang="pl-PL" altLang="pl-PL" dirty="0" err="1" smtClean="0">
                <a:solidFill>
                  <a:srgbClr val="002060"/>
                </a:solidFill>
                <a:latin typeface="Arial" panose="020B0604020202020204" pitchFamily="34" charset="0"/>
              </a:rPr>
              <a:t>act</a:t>
            </a:r>
            <a:r>
              <a:rPr lang="pl-PL" altLang="pl-PL" dirty="0" smtClean="0">
                <a:solidFill>
                  <a:srgbClr val="002060"/>
                </a:solidFill>
                <a:latin typeface="Arial" panose="020B0604020202020204" pitchFamily="34" charset="0"/>
              </a:rPr>
              <a:t> of </a:t>
            </a:r>
            <a:r>
              <a:rPr lang="pl-PL" altLang="pl-PL" dirty="0" err="1" smtClean="0">
                <a:solidFill>
                  <a:srgbClr val="002060"/>
                </a:solidFill>
                <a:latin typeface="Arial" panose="020B0604020202020204" pitchFamily="34" charset="0"/>
              </a:rPr>
              <a:t>oath-taking</a:t>
            </a:r>
            <a:endParaRPr lang="pl-PL" altLang="pl-PL" dirty="0">
              <a:solidFill>
                <a:srgbClr val="002060"/>
              </a:solidFill>
              <a:latin typeface="Arial" panose="020B0604020202020204" pitchFamily="34" charset="0"/>
            </a:endParaRPr>
          </a:p>
        </p:txBody>
      </p:sp>
      <p:sp>
        <p:nvSpPr>
          <p:cNvPr id="4" name="Prostokąt 3"/>
          <p:cNvSpPr/>
          <p:nvPr/>
        </p:nvSpPr>
        <p:spPr>
          <a:xfrm>
            <a:off x="719138" y="1794296"/>
            <a:ext cx="7885112" cy="3662541"/>
          </a:xfrm>
          <a:prstGeom prst="rect">
            <a:avLst/>
          </a:prstGeom>
        </p:spPr>
        <p:txBody>
          <a:bodyPr>
            <a:spAutoFit/>
          </a:bodyPr>
          <a:lstStyle/>
          <a:p>
            <a:pPr>
              <a:spcAft>
                <a:spcPts val="1200"/>
              </a:spcAft>
              <a:defRPr/>
            </a:pPr>
            <a:r>
              <a:rPr lang="pl-PL" sz="2400" i="1" dirty="0" smtClean="0">
                <a:latin typeface="Arial" charset="0"/>
              </a:rPr>
              <a:t>Upon </a:t>
            </a:r>
            <a:r>
              <a:rPr lang="pl-PL" sz="2400" i="1" dirty="0" err="1" smtClean="0">
                <a:latin typeface="Arial" charset="0"/>
              </a:rPr>
              <a:t>acceptance</a:t>
            </a:r>
            <a:r>
              <a:rPr lang="pl-PL" sz="2400" i="1" dirty="0" smtClean="0">
                <a:latin typeface="Arial" charset="0"/>
              </a:rPr>
              <a:t> to Wrocław University of Science and Technology, I ….. , do </a:t>
            </a:r>
            <a:r>
              <a:rPr lang="pl-PL" sz="2400" i="1" dirty="0" err="1" smtClean="0">
                <a:latin typeface="Arial" charset="0"/>
              </a:rPr>
              <a:t>solemnly</a:t>
            </a:r>
            <a:r>
              <a:rPr lang="pl-PL" sz="2400" i="1" dirty="0" smtClean="0">
                <a:latin typeface="Arial" charset="0"/>
              </a:rPr>
              <a:t> </a:t>
            </a:r>
            <a:r>
              <a:rPr lang="pl-PL" sz="2400" i="1" dirty="0" err="1" smtClean="0">
                <a:latin typeface="Arial" charset="0"/>
              </a:rPr>
              <a:t>declare</a:t>
            </a:r>
            <a:r>
              <a:rPr lang="pl-PL" sz="2400" i="1" dirty="0" smtClean="0">
                <a:latin typeface="Arial" charset="0"/>
              </a:rPr>
              <a:t> to:</a:t>
            </a:r>
            <a:r>
              <a:rPr lang="pl-PL" sz="2400" i="1" dirty="0">
                <a:latin typeface="Arial" charset="0"/>
              </a:rPr>
              <a:t> </a:t>
            </a:r>
            <a:endParaRPr lang="pl-PL" sz="2400" dirty="0">
              <a:latin typeface="Arial" charset="0"/>
            </a:endParaRPr>
          </a:p>
          <a:p>
            <a:pPr marL="342900" indent="-342900">
              <a:spcAft>
                <a:spcPts val="1200"/>
              </a:spcAft>
              <a:buFont typeface="Arial" panose="020B0604020202020204" pitchFamily="34" charset="0"/>
              <a:buChar char="•"/>
              <a:defRPr/>
            </a:pPr>
            <a:r>
              <a:rPr lang="pl-PL" sz="2400" i="1" dirty="0" err="1"/>
              <a:t>p</a:t>
            </a:r>
            <a:r>
              <a:rPr lang="pl-PL" sz="2400" i="1" dirty="0" err="1" smtClean="0"/>
              <a:t>ersistently</a:t>
            </a:r>
            <a:r>
              <a:rPr lang="pl-PL" sz="2400" i="1" dirty="0" smtClean="0"/>
              <a:t> </a:t>
            </a:r>
            <a:r>
              <a:rPr lang="pl-PL" sz="2400" i="1" dirty="0" err="1" smtClean="0"/>
              <a:t>pursue</a:t>
            </a:r>
            <a:r>
              <a:rPr lang="pl-PL" sz="2400" i="1" dirty="0" smtClean="0"/>
              <a:t> </a:t>
            </a:r>
            <a:r>
              <a:rPr lang="pl-PL" sz="2400" i="1" dirty="0" err="1" smtClean="0"/>
              <a:t>knowledge</a:t>
            </a:r>
            <a:endParaRPr lang="pl-PL" sz="2400" dirty="0"/>
          </a:p>
          <a:p>
            <a:pPr marL="342900" indent="-342900">
              <a:spcAft>
                <a:spcPts val="1200"/>
              </a:spcAft>
              <a:buFont typeface="Arial" panose="020B0604020202020204" pitchFamily="34" charset="0"/>
              <a:buChar char="•"/>
              <a:defRPr/>
            </a:pPr>
            <a:r>
              <a:rPr lang="pl-PL" sz="2400" i="1" dirty="0" err="1" smtClean="0"/>
              <a:t>d</a:t>
            </a:r>
            <a:r>
              <a:rPr lang="pl-PL" sz="2400" i="1" dirty="0" err="1" smtClean="0">
                <a:latin typeface="Arial" charset="0"/>
              </a:rPr>
              <a:t>evelope</a:t>
            </a:r>
            <a:r>
              <a:rPr lang="pl-PL" sz="2400" i="1" dirty="0" smtClean="0">
                <a:latin typeface="Arial" charset="0"/>
              </a:rPr>
              <a:t> my </a:t>
            </a:r>
            <a:r>
              <a:rPr lang="pl-PL" sz="2400" i="1" dirty="0" err="1" smtClean="0">
                <a:latin typeface="Arial" charset="0"/>
              </a:rPr>
              <a:t>mind</a:t>
            </a:r>
            <a:r>
              <a:rPr lang="pl-PL" sz="2400" i="1" dirty="0" smtClean="0">
                <a:latin typeface="Arial" charset="0"/>
              </a:rPr>
              <a:t> and </a:t>
            </a:r>
            <a:r>
              <a:rPr lang="pl-PL" sz="2400" i="1" dirty="0" err="1" smtClean="0">
                <a:latin typeface="Arial" charset="0"/>
              </a:rPr>
              <a:t>character</a:t>
            </a:r>
            <a:r>
              <a:rPr lang="pl-PL" sz="2400" i="1" dirty="0" smtClean="0">
                <a:latin typeface="Arial" charset="0"/>
              </a:rPr>
              <a:t> </a:t>
            </a:r>
            <a:r>
              <a:rPr lang="pl-PL" sz="2400" i="1" dirty="0" err="1" smtClean="0">
                <a:latin typeface="Arial" charset="0"/>
              </a:rPr>
              <a:t>while</a:t>
            </a:r>
            <a:r>
              <a:rPr lang="pl-PL" sz="2400" i="1" dirty="0" smtClean="0">
                <a:latin typeface="Arial" charset="0"/>
              </a:rPr>
              <a:t> </a:t>
            </a:r>
            <a:r>
              <a:rPr lang="pl-PL" sz="2400" i="1" dirty="0" err="1" smtClean="0">
                <a:latin typeface="Arial" charset="0"/>
              </a:rPr>
              <a:t>contributing</a:t>
            </a:r>
            <a:r>
              <a:rPr lang="pl-PL" sz="2400" i="1" dirty="0" smtClean="0">
                <a:latin typeface="Arial" charset="0"/>
              </a:rPr>
              <a:t> </a:t>
            </a:r>
            <a:r>
              <a:rPr lang="pl-PL" sz="2400" i="1" dirty="0" err="1" smtClean="0">
                <a:latin typeface="Arial" charset="0"/>
              </a:rPr>
              <a:t>creatively</a:t>
            </a:r>
            <a:r>
              <a:rPr lang="pl-PL" sz="2400" i="1" dirty="0" smtClean="0">
                <a:latin typeface="Arial" charset="0"/>
              </a:rPr>
              <a:t> to the </a:t>
            </a:r>
            <a:r>
              <a:rPr lang="pl-PL" sz="2400" i="1" dirty="0" err="1" smtClean="0">
                <a:latin typeface="Arial" charset="0"/>
              </a:rPr>
              <a:t>community</a:t>
            </a:r>
            <a:endParaRPr lang="pl-PL" sz="2400" dirty="0"/>
          </a:p>
          <a:p>
            <a:pPr marL="342900" indent="-342900">
              <a:spcAft>
                <a:spcPts val="1200"/>
              </a:spcAft>
              <a:buFont typeface="Arial" panose="020B0604020202020204" pitchFamily="34" charset="0"/>
              <a:buChar char="•"/>
              <a:defRPr/>
            </a:pPr>
            <a:r>
              <a:rPr lang="pl-PL" sz="2400" i="1" dirty="0" err="1" smtClean="0"/>
              <a:t>u</a:t>
            </a:r>
            <a:r>
              <a:rPr lang="pl-PL" sz="2400" i="1" dirty="0" err="1" smtClean="0">
                <a:latin typeface="Arial" charset="0"/>
              </a:rPr>
              <a:t>phold</a:t>
            </a:r>
            <a:r>
              <a:rPr lang="pl-PL" sz="2400" i="1" dirty="0" smtClean="0">
                <a:latin typeface="Arial" charset="0"/>
              </a:rPr>
              <a:t> the </a:t>
            </a:r>
            <a:r>
              <a:rPr lang="pl-PL" sz="2400" i="1" dirty="0" err="1" smtClean="0">
                <a:latin typeface="Arial" charset="0"/>
              </a:rPr>
              <a:t>rules</a:t>
            </a:r>
            <a:r>
              <a:rPr lang="pl-PL" sz="2400" i="1" dirty="0" smtClean="0">
                <a:latin typeface="Arial" charset="0"/>
              </a:rPr>
              <a:t> and </a:t>
            </a:r>
            <a:r>
              <a:rPr lang="pl-PL" sz="2400" i="1" dirty="0" err="1" smtClean="0">
                <a:latin typeface="Arial" charset="0"/>
              </a:rPr>
              <a:t>traditions</a:t>
            </a:r>
            <a:r>
              <a:rPr lang="pl-PL" sz="2400" i="1" dirty="0" smtClean="0">
                <a:latin typeface="Arial" charset="0"/>
              </a:rPr>
              <a:t> of the University</a:t>
            </a:r>
            <a:endParaRPr lang="pl-PL" sz="2400" dirty="0"/>
          </a:p>
          <a:p>
            <a:pPr marL="342900" indent="-342900">
              <a:spcAft>
                <a:spcPts val="1200"/>
              </a:spcAft>
              <a:buFont typeface="Arial" panose="020B0604020202020204" pitchFamily="34" charset="0"/>
              <a:buChar char="•"/>
              <a:defRPr/>
            </a:pPr>
            <a:r>
              <a:rPr lang="pl-PL" sz="2400" i="1" dirty="0" err="1" smtClean="0"/>
              <a:t>maintain</a:t>
            </a:r>
            <a:r>
              <a:rPr lang="pl-PL" sz="2400" i="1" dirty="0" smtClean="0"/>
              <a:t> the standard of excellence of the Wrocław University of Science and Technology</a:t>
            </a:r>
            <a:endParaRPr lang="pl-PL" sz="2400" dirty="0">
              <a:latin typeface="Arial" charset="0"/>
            </a:endParaRPr>
          </a:p>
        </p:txBody>
      </p:sp>
    </p:spTree>
    <p:extLst>
      <p:ext uri="{BB962C8B-B14F-4D97-AF65-F5344CB8AC3E}">
        <p14:creationId xmlns:p14="http://schemas.microsoft.com/office/powerpoint/2010/main" val="883197748"/>
      </p:ext>
    </p:extLst>
  </p:cSld>
  <p:clrMapOvr>
    <a:masterClrMapping/>
  </p:clrMapOvr>
  <p:transition>
    <p:randomBa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3949" y="0"/>
            <a:ext cx="1170051" cy="819036"/>
          </a:xfrm>
          <a:prstGeom prst="rect">
            <a:avLst/>
          </a:prstGeom>
        </p:spPr>
      </p:pic>
      <p:sp>
        <p:nvSpPr>
          <p:cNvPr id="4" name="Symbol zastępczy tekstu 3"/>
          <p:cNvSpPr>
            <a:spLocks noGrp="1"/>
          </p:cNvSpPr>
          <p:nvPr>
            <p:ph type="body" idx="11"/>
          </p:nvPr>
        </p:nvSpPr>
        <p:spPr/>
        <p:txBody>
          <a:bodyPr/>
          <a:lstStyle/>
          <a:p>
            <a:r>
              <a:rPr lang="pl-PL" sz="3200" dirty="0" smtClean="0">
                <a:solidFill>
                  <a:srgbClr val="002060"/>
                </a:solidFill>
              </a:rPr>
              <a:t>The Dean Office – </a:t>
            </a:r>
            <a:r>
              <a:rPr lang="pl-PL" sz="3200" dirty="0" err="1" smtClean="0">
                <a:solidFill>
                  <a:srgbClr val="002060"/>
                </a:solidFill>
              </a:rPr>
              <a:t>room</a:t>
            </a:r>
            <a:r>
              <a:rPr lang="pl-PL" sz="3200" dirty="0" smtClean="0">
                <a:solidFill>
                  <a:srgbClr val="002060"/>
                </a:solidFill>
              </a:rPr>
              <a:t> 102A, C-2 </a:t>
            </a:r>
            <a:endParaRPr lang="pl-PL" sz="3200" dirty="0">
              <a:solidFill>
                <a:srgbClr val="002060"/>
              </a:solidFill>
            </a:endParaRPr>
          </a:p>
        </p:txBody>
      </p:sp>
      <p:sp>
        <p:nvSpPr>
          <p:cNvPr id="30723" name="Rectangle 5"/>
          <p:cNvSpPr>
            <a:spLocks noChangeArrowheads="1"/>
          </p:cNvSpPr>
          <p:nvPr/>
        </p:nvSpPr>
        <p:spPr bwMode="auto">
          <a:xfrm>
            <a:off x="792088" y="1556792"/>
            <a:ext cx="8172400" cy="453970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rIns="36000">
            <a:spAutoFit/>
          </a:bodyPr>
          <a:lstStyle>
            <a:lvl1pPr marL="188913" indent="-188913">
              <a:tabLst>
                <a:tab pos="1527175" algn="l"/>
                <a:tab pos="3908425" algn="l"/>
                <a:tab pos="6380163" algn="l"/>
                <a:tab pos="7332663" algn="l"/>
              </a:tabLst>
              <a:defRPr sz="1900">
                <a:solidFill>
                  <a:schemeClr val="tx1"/>
                </a:solidFill>
                <a:latin typeface="Arial" charset="0"/>
              </a:defRPr>
            </a:lvl1pPr>
            <a:lvl2pPr marL="574675" indent="-195263">
              <a:tabLst>
                <a:tab pos="1527175" algn="l"/>
                <a:tab pos="3908425" algn="l"/>
                <a:tab pos="6380163" algn="l"/>
                <a:tab pos="7332663" algn="l"/>
              </a:tabLst>
              <a:defRPr sz="1900">
                <a:solidFill>
                  <a:schemeClr val="tx1"/>
                </a:solidFill>
                <a:latin typeface="Arial" charset="0"/>
              </a:defRPr>
            </a:lvl2pPr>
            <a:lvl3pPr marL="1182688" indent="-228600">
              <a:tabLst>
                <a:tab pos="1527175" algn="l"/>
                <a:tab pos="3908425" algn="l"/>
                <a:tab pos="6380163" algn="l"/>
                <a:tab pos="7332663" algn="l"/>
              </a:tabLst>
              <a:defRPr sz="1900">
                <a:solidFill>
                  <a:schemeClr val="tx1"/>
                </a:solidFill>
                <a:latin typeface="Arial" charset="0"/>
              </a:defRPr>
            </a:lvl3pPr>
            <a:lvl4pPr marL="1601788" indent="-228600">
              <a:tabLst>
                <a:tab pos="1527175" algn="l"/>
                <a:tab pos="3908425" algn="l"/>
                <a:tab pos="6380163" algn="l"/>
                <a:tab pos="7332663" algn="l"/>
              </a:tabLst>
              <a:defRPr sz="1900">
                <a:solidFill>
                  <a:schemeClr val="tx1"/>
                </a:solidFill>
                <a:latin typeface="Arial" charset="0"/>
              </a:defRPr>
            </a:lvl4pPr>
            <a:lvl5pPr marL="2057400" indent="-228600">
              <a:tabLst>
                <a:tab pos="1527175" algn="l"/>
                <a:tab pos="3908425" algn="l"/>
                <a:tab pos="6380163" algn="l"/>
                <a:tab pos="7332663" algn="l"/>
              </a:tabLst>
              <a:defRPr sz="1900">
                <a:solidFill>
                  <a:schemeClr val="tx1"/>
                </a:solidFill>
                <a:latin typeface="Arial" charset="0"/>
              </a:defRPr>
            </a:lvl5pPr>
            <a:lvl6pPr marL="2514600" indent="-228600" eaLnBrk="0" fontAlgn="base" hangingPunct="0">
              <a:spcBef>
                <a:spcPct val="0"/>
              </a:spcBef>
              <a:spcAft>
                <a:spcPct val="0"/>
              </a:spcAft>
              <a:tabLst>
                <a:tab pos="1527175" algn="l"/>
                <a:tab pos="3908425" algn="l"/>
                <a:tab pos="6380163" algn="l"/>
                <a:tab pos="7332663" algn="l"/>
              </a:tabLst>
              <a:defRPr sz="1900">
                <a:solidFill>
                  <a:schemeClr val="tx1"/>
                </a:solidFill>
                <a:latin typeface="Arial" charset="0"/>
              </a:defRPr>
            </a:lvl6pPr>
            <a:lvl7pPr marL="2971800" indent="-228600" eaLnBrk="0" fontAlgn="base" hangingPunct="0">
              <a:spcBef>
                <a:spcPct val="0"/>
              </a:spcBef>
              <a:spcAft>
                <a:spcPct val="0"/>
              </a:spcAft>
              <a:tabLst>
                <a:tab pos="1527175" algn="l"/>
                <a:tab pos="3908425" algn="l"/>
                <a:tab pos="6380163" algn="l"/>
                <a:tab pos="7332663" algn="l"/>
              </a:tabLst>
              <a:defRPr sz="1900">
                <a:solidFill>
                  <a:schemeClr val="tx1"/>
                </a:solidFill>
                <a:latin typeface="Arial" charset="0"/>
              </a:defRPr>
            </a:lvl7pPr>
            <a:lvl8pPr marL="3429000" indent="-228600" eaLnBrk="0" fontAlgn="base" hangingPunct="0">
              <a:spcBef>
                <a:spcPct val="0"/>
              </a:spcBef>
              <a:spcAft>
                <a:spcPct val="0"/>
              </a:spcAft>
              <a:tabLst>
                <a:tab pos="1527175" algn="l"/>
                <a:tab pos="3908425" algn="l"/>
                <a:tab pos="6380163" algn="l"/>
                <a:tab pos="7332663" algn="l"/>
              </a:tabLst>
              <a:defRPr sz="1900">
                <a:solidFill>
                  <a:schemeClr val="tx1"/>
                </a:solidFill>
                <a:latin typeface="Arial" charset="0"/>
              </a:defRPr>
            </a:lvl8pPr>
            <a:lvl9pPr marL="3886200" indent="-228600" eaLnBrk="0" fontAlgn="base" hangingPunct="0">
              <a:spcBef>
                <a:spcPct val="0"/>
              </a:spcBef>
              <a:spcAft>
                <a:spcPct val="0"/>
              </a:spcAft>
              <a:tabLst>
                <a:tab pos="1527175" algn="l"/>
                <a:tab pos="3908425" algn="l"/>
                <a:tab pos="6380163" algn="l"/>
                <a:tab pos="7332663" algn="l"/>
              </a:tabLst>
              <a:defRPr sz="1900">
                <a:solidFill>
                  <a:schemeClr val="tx1"/>
                </a:solidFill>
                <a:latin typeface="Arial" charset="0"/>
              </a:defRPr>
            </a:lvl9pPr>
          </a:lstStyle>
          <a:p>
            <a:pPr>
              <a:spcBef>
                <a:spcPts val="1200"/>
              </a:spcBef>
              <a:buClr>
                <a:schemeClr val="bg2"/>
              </a:buClr>
              <a:buFont typeface="Wingdings" pitchFamily="2" charset="2"/>
              <a:buNone/>
              <a:defRPr/>
            </a:pPr>
            <a:r>
              <a:rPr lang="pl-PL" altLang="pl-PL" sz="1800" dirty="0">
                <a:solidFill>
                  <a:srgbClr val="0000FF"/>
                </a:solidFill>
              </a:rPr>
              <a:t>	</a:t>
            </a:r>
            <a:r>
              <a:rPr lang="pl-PL" altLang="pl-PL" sz="1800" dirty="0" smtClean="0">
                <a:solidFill>
                  <a:srgbClr val="0000FF"/>
                </a:solidFill>
              </a:rPr>
              <a:t>Manager :</a:t>
            </a:r>
            <a:r>
              <a:rPr lang="pl-PL" altLang="pl-PL" sz="1800" dirty="0" smtClean="0"/>
              <a:t> </a:t>
            </a:r>
            <a:r>
              <a:rPr lang="pl-PL" altLang="pl-PL" sz="1800" b="1" dirty="0" smtClean="0"/>
              <a:t>Agnieszka </a:t>
            </a:r>
            <a:r>
              <a:rPr lang="pl-PL" altLang="pl-PL" sz="1800" b="1" dirty="0" err="1" smtClean="0"/>
              <a:t>Gawryszuk</a:t>
            </a:r>
            <a:r>
              <a:rPr lang="pl-PL" altLang="pl-PL" sz="1800" dirty="0" smtClean="0"/>
              <a:t>, </a:t>
            </a:r>
            <a:r>
              <a:rPr lang="pl-PL" altLang="pl-PL" sz="1800" dirty="0" err="1" smtClean="0"/>
              <a:t>MSc</a:t>
            </a:r>
            <a:r>
              <a:rPr lang="pl-PL" altLang="pl-PL" sz="1800" dirty="0" smtClean="0"/>
              <a:t>, </a:t>
            </a:r>
            <a:r>
              <a:rPr lang="pl-PL" altLang="pl-PL" sz="1800" dirty="0" err="1" smtClean="0"/>
              <a:t>Eng</a:t>
            </a:r>
            <a:r>
              <a:rPr lang="pl-PL" altLang="pl-PL" sz="1800" dirty="0" smtClean="0"/>
              <a:t>.</a:t>
            </a:r>
          </a:p>
          <a:p>
            <a:pPr>
              <a:spcBef>
                <a:spcPts val="0"/>
              </a:spcBef>
              <a:spcAft>
                <a:spcPts val="0"/>
              </a:spcAft>
              <a:buClr>
                <a:schemeClr val="bg2"/>
              </a:buClr>
              <a:buFont typeface="Wingdings" pitchFamily="2" charset="2"/>
              <a:buNone/>
              <a:tabLst>
                <a:tab pos="539750" algn="l"/>
                <a:tab pos="4125913" algn="l"/>
              </a:tabLst>
              <a:defRPr/>
            </a:pPr>
            <a:r>
              <a:rPr lang="pl-PL" altLang="pl-PL" sz="1800" dirty="0" smtClean="0">
                <a:solidFill>
                  <a:srgbClr val="0000FF"/>
                </a:solidFill>
              </a:rPr>
              <a:t>	</a:t>
            </a:r>
            <a:r>
              <a:rPr lang="pl-PL" altLang="pl-PL" sz="1800" dirty="0" err="1" smtClean="0">
                <a:solidFill>
                  <a:srgbClr val="0000FF"/>
                </a:solidFill>
              </a:rPr>
              <a:t>Officers</a:t>
            </a:r>
            <a:r>
              <a:rPr lang="pl-PL" altLang="pl-PL" sz="1800" dirty="0" smtClean="0">
                <a:solidFill>
                  <a:srgbClr val="0000FF"/>
                </a:solidFill>
              </a:rPr>
              <a:t> for </a:t>
            </a:r>
            <a:r>
              <a:rPr lang="pl-PL" altLang="pl-PL" sz="1800" dirty="0" err="1" smtClean="0">
                <a:solidFill>
                  <a:srgbClr val="0000FF"/>
                </a:solidFill>
              </a:rPr>
              <a:t>full-cycle</a:t>
            </a:r>
            <a:r>
              <a:rPr lang="pl-PL" altLang="pl-PL" sz="1800" dirty="0" smtClean="0">
                <a:solidFill>
                  <a:srgbClr val="0000FF"/>
                </a:solidFill>
              </a:rPr>
              <a:t> </a:t>
            </a:r>
            <a:r>
              <a:rPr lang="pl-PL" altLang="pl-PL" sz="1800" dirty="0" err="1" smtClean="0">
                <a:solidFill>
                  <a:srgbClr val="0000FF"/>
                </a:solidFill>
              </a:rPr>
              <a:t>study</a:t>
            </a:r>
            <a:r>
              <a:rPr lang="pl-PL" altLang="pl-PL" sz="1800" dirty="0" smtClean="0">
                <a:solidFill>
                  <a:srgbClr val="0000FF"/>
                </a:solidFill>
              </a:rPr>
              <a:t> </a:t>
            </a:r>
            <a:r>
              <a:rPr lang="pl-PL" altLang="pl-PL" sz="1800" dirty="0" err="1" smtClean="0">
                <a:solidFill>
                  <a:srgbClr val="0000FF"/>
                </a:solidFill>
              </a:rPr>
              <a:t>students</a:t>
            </a:r>
            <a:r>
              <a:rPr lang="pl-PL" altLang="pl-PL" sz="1800" dirty="0" smtClean="0">
                <a:solidFill>
                  <a:srgbClr val="0000FF"/>
                </a:solidFill>
              </a:rPr>
              <a:t> (</a:t>
            </a:r>
            <a:r>
              <a:rPr lang="pl-PL" altLang="pl-PL" sz="1800" dirty="0" err="1" smtClean="0">
                <a:solidFill>
                  <a:srgbClr val="0000FF"/>
                </a:solidFill>
              </a:rPr>
              <a:t>name</a:t>
            </a:r>
            <a:r>
              <a:rPr lang="pl-PL" altLang="pl-PL" sz="1800" dirty="0" smtClean="0">
                <a:solidFill>
                  <a:srgbClr val="0000FF"/>
                </a:solidFill>
              </a:rPr>
              <a:t> </a:t>
            </a:r>
            <a:r>
              <a:rPr lang="pl-PL" altLang="pl-PL" sz="1800" dirty="0" err="1" smtClean="0">
                <a:solidFill>
                  <a:srgbClr val="0000FF"/>
                </a:solidFill>
              </a:rPr>
              <a:t>first</a:t>
            </a:r>
            <a:r>
              <a:rPr lang="pl-PL" altLang="pl-PL" sz="1800" dirty="0" smtClean="0">
                <a:solidFill>
                  <a:srgbClr val="0000FF"/>
                </a:solidFill>
              </a:rPr>
              <a:t> </a:t>
            </a:r>
            <a:r>
              <a:rPr lang="pl-PL" altLang="pl-PL" sz="1800" dirty="0" err="1" smtClean="0">
                <a:solidFill>
                  <a:srgbClr val="0000FF"/>
                </a:solidFill>
              </a:rPr>
              <a:t>letter</a:t>
            </a:r>
            <a:r>
              <a:rPr lang="pl-PL" altLang="pl-PL" sz="1800" dirty="0" smtClean="0">
                <a:solidFill>
                  <a:srgbClr val="0000FF"/>
                </a:solidFill>
              </a:rPr>
              <a:t> / stand):</a:t>
            </a:r>
            <a:r>
              <a:rPr lang="pl-PL" altLang="pl-PL" sz="1800" dirty="0">
                <a:solidFill>
                  <a:srgbClr val="0000FF"/>
                </a:solidFill>
              </a:rPr>
              <a:t/>
            </a:r>
            <a:br>
              <a:rPr lang="pl-PL" altLang="pl-PL" sz="1800" dirty="0">
                <a:solidFill>
                  <a:srgbClr val="0000FF"/>
                </a:solidFill>
              </a:rPr>
            </a:br>
            <a:r>
              <a:rPr lang="pl-PL" altLang="pl-PL" sz="1600" dirty="0" smtClean="0">
                <a:solidFill>
                  <a:srgbClr val="0000FF"/>
                </a:solidFill>
              </a:rPr>
              <a:t>	</a:t>
            </a:r>
            <a:r>
              <a:rPr lang="pl-PL" altLang="pl-PL" sz="1600" dirty="0" smtClean="0"/>
              <a:t>Joanna Kawecka			(</a:t>
            </a:r>
            <a:r>
              <a:rPr lang="pl-PL" altLang="pl-PL" sz="1600" i="1" dirty="0" smtClean="0"/>
              <a:t>No.5</a:t>
            </a:r>
            <a:r>
              <a:rPr lang="pl-PL" altLang="pl-PL" sz="1600" dirty="0" smtClean="0"/>
              <a:t>)</a:t>
            </a:r>
            <a:r>
              <a:rPr lang="pl-PL" altLang="pl-PL" sz="1600" i="1" dirty="0" smtClean="0"/>
              <a:t> </a:t>
            </a:r>
            <a:r>
              <a:rPr lang="pl-PL" altLang="pl-PL" sz="1600" dirty="0" smtClean="0"/>
              <a:t/>
            </a:r>
            <a:br>
              <a:rPr lang="pl-PL" altLang="pl-PL" sz="1600" dirty="0" smtClean="0"/>
            </a:br>
            <a:r>
              <a:rPr lang="pl-PL" altLang="pl-PL" sz="1600" dirty="0" smtClean="0"/>
              <a:t>	Józefa Żyto			(</a:t>
            </a:r>
            <a:r>
              <a:rPr lang="pl-PL" altLang="pl-PL" sz="1600" i="1" dirty="0" smtClean="0"/>
              <a:t>No.6</a:t>
            </a:r>
            <a:r>
              <a:rPr lang="pl-PL" altLang="pl-PL" sz="1600" dirty="0" smtClean="0"/>
              <a:t>)</a:t>
            </a:r>
          </a:p>
          <a:p>
            <a:pPr>
              <a:spcBef>
                <a:spcPts val="0"/>
              </a:spcBef>
              <a:spcAft>
                <a:spcPts val="0"/>
              </a:spcAft>
              <a:buClr>
                <a:schemeClr val="bg2"/>
              </a:buClr>
              <a:buFont typeface="Wingdings" pitchFamily="2" charset="2"/>
              <a:buNone/>
              <a:tabLst>
                <a:tab pos="539750" algn="l"/>
                <a:tab pos="4125913" algn="l"/>
              </a:tabLst>
              <a:defRPr/>
            </a:pPr>
            <a:r>
              <a:rPr lang="pl-PL" altLang="pl-PL" sz="1600" dirty="0"/>
              <a:t> </a:t>
            </a:r>
            <a:r>
              <a:rPr lang="pl-PL" altLang="pl-PL" sz="1600" dirty="0" smtClean="0"/>
              <a:t>         Paweł </a:t>
            </a:r>
            <a:r>
              <a:rPr lang="pl-PL" altLang="pl-PL" sz="1600" dirty="0"/>
              <a:t>Mioduszewski			(</a:t>
            </a:r>
            <a:r>
              <a:rPr lang="pl-PL" altLang="pl-PL" sz="1600" i="1" dirty="0"/>
              <a:t>No.7</a:t>
            </a:r>
            <a:r>
              <a:rPr lang="pl-PL" altLang="pl-PL" sz="1600" dirty="0"/>
              <a:t>)</a:t>
            </a:r>
            <a:endParaRPr lang="pl-PL" altLang="pl-PL" sz="1600" dirty="0" smtClean="0"/>
          </a:p>
          <a:p>
            <a:pPr>
              <a:spcBef>
                <a:spcPts val="1200"/>
              </a:spcBef>
              <a:buClr>
                <a:schemeClr val="bg2"/>
              </a:buClr>
              <a:buFont typeface="Wingdings" pitchFamily="2" charset="2"/>
              <a:buNone/>
              <a:tabLst>
                <a:tab pos="539750" algn="l"/>
                <a:tab pos="3406775" algn="l"/>
                <a:tab pos="4486275" algn="l"/>
              </a:tabLst>
              <a:defRPr/>
            </a:pPr>
            <a:r>
              <a:rPr lang="pl-PL" altLang="pl-PL" sz="1800" i="1" dirty="0">
                <a:solidFill>
                  <a:srgbClr val="0000FF"/>
                </a:solidFill>
              </a:rPr>
              <a:t>	</a:t>
            </a:r>
            <a:r>
              <a:rPr lang="pl-PL" altLang="pl-PL" sz="1800" dirty="0" err="1" smtClean="0">
                <a:solidFill>
                  <a:srgbClr val="0000FF"/>
                </a:solidFill>
              </a:rPr>
              <a:t>Officer</a:t>
            </a:r>
            <a:r>
              <a:rPr lang="pl-PL" altLang="pl-PL" sz="1800" dirty="0" smtClean="0">
                <a:solidFill>
                  <a:srgbClr val="0000FF"/>
                </a:solidFill>
              </a:rPr>
              <a:t> for </a:t>
            </a:r>
            <a:r>
              <a:rPr lang="pl-PL" altLang="pl-PL" sz="1800" dirty="0" err="1" smtClean="0">
                <a:solidFill>
                  <a:srgbClr val="0000FF"/>
                </a:solidFill>
              </a:rPr>
              <a:t>internships</a:t>
            </a:r>
            <a:r>
              <a:rPr lang="pl-PL" altLang="pl-PL" sz="1800" dirty="0" smtClean="0">
                <a:solidFill>
                  <a:srgbClr val="0000FF"/>
                </a:solidFill>
              </a:rPr>
              <a:t> and </a:t>
            </a:r>
            <a:r>
              <a:rPr lang="pl-PL" altLang="pl-PL" sz="1800" dirty="0" err="1" smtClean="0">
                <a:solidFill>
                  <a:srgbClr val="0000FF"/>
                </a:solidFill>
              </a:rPr>
              <a:t>suplements</a:t>
            </a:r>
            <a:r>
              <a:rPr lang="pl-PL" altLang="pl-PL" sz="1800" dirty="0" smtClean="0">
                <a:solidFill>
                  <a:srgbClr val="0000FF"/>
                </a:solidFill>
              </a:rPr>
              <a:t> </a:t>
            </a:r>
            <a:r>
              <a:rPr lang="pl-PL" altLang="pl-PL" sz="1600" dirty="0" smtClean="0">
                <a:solidFill>
                  <a:srgbClr val="0000FF"/>
                </a:solidFill>
              </a:rPr>
              <a:t>(stand No.3)</a:t>
            </a:r>
            <a:r>
              <a:rPr lang="pl-PL" altLang="pl-PL" sz="1800" dirty="0" smtClean="0">
                <a:solidFill>
                  <a:srgbClr val="0000FF"/>
                </a:solidFill>
              </a:rPr>
              <a:t>:</a:t>
            </a:r>
            <a:r>
              <a:rPr lang="pl-PL" altLang="pl-PL" sz="1800" dirty="0" smtClean="0"/>
              <a:t>	</a:t>
            </a:r>
            <a:r>
              <a:rPr lang="pl-PL" altLang="pl-PL" sz="1600" b="1" dirty="0" smtClean="0"/>
              <a:t>Piotr Wójcik</a:t>
            </a:r>
          </a:p>
          <a:p>
            <a:pPr>
              <a:spcBef>
                <a:spcPts val="1200"/>
              </a:spcBef>
              <a:buClr>
                <a:schemeClr val="bg2"/>
              </a:buClr>
              <a:buFont typeface="Wingdings" pitchFamily="2" charset="2"/>
              <a:buNone/>
              <a:tabLst>
                <a:tab pos="539750" algn="l"/>
                <a:tab pos="3406775" algn="l"/>
              </a:tabLst>
              <a:defRPr/>
            </a:pPr>
            <a:r>
              <a:rPr lang="pl-PL" altLang="pl-PL" sz="1800" dirty="0" smtClean="0">
                <a:solidFill>
                  <a:srgbClr val="0000FF"/>
                </a:solidFill>
              </a:rPr>
              <a:t>	</a:t>
            </a:r>
            <a:r>
              <a:rPr lang="pl-PL" altLang="pl-PL" sz="1800" dirty="0" err="1" smtClean="0">
                <a:solidFill>
                  <a:srgbClr val="0000FF"/>
                </a:solidFill>
              </a:rPr>
              <a:t>Officer</a:t>
            </a:r>
            <a:r>
              <a:rPr lang="pl-PL" altLang="pl-PL" sz="1800" dirty="0" smtClean="0">
                <a:solidFill>
                  <a:srgbClr val="0000FF"/>
                </a:solidFill>
              </a:rPr>
              <a:t> </a:t>
            </a:r>
            <a:r>
              <a:rPr lang="pl-PL" altLang="pl-PL" sz="1800" dirty="0">
                <a:solidFill>
                  <a:srgbClr val="0000FF"/>
                </a:solidFill>
              </a:rPr>
              <a:t>for part-</a:t>
            </a:r>
            <a:r>
              <a:rPr lang="pl-PL" altLang="pl-PL" sz="1800" dirty="0" err="1">
                <a:solidFill>
                  <a:srgbClr val="0000FF"/>
                </a:solidFill>
              </a:rPr>
              <a:t>time</a:t>
            </a:r>
            <a:r>
              <a:rPr lang="pl-PL" altLang="pl-PL" sz="1800" dirty="0">
                <a:solidFill>
                  <a:srgbClr val="0000FF"/>
                </a:solidFill>
              </a:rPr>
              <a:t> </a:t>
            </a:r>
            <a:r>
              <a:rPr lang="pl-PL" altLang="pl-PL" sz="1800" dirty="0" err="1" smtClean="0">
                <a:solidFill>
                  <a:srgbClr val="0000FF"/>
                </a:solidFill>
              </a:rPr>
              <a:t>study</a:t>
            </a:r>
            <a:r>
              <a:rPr lang="pl-PL" altLang="pl-PL" sz="1800" dirty="0">
                <a:solidFill>
                  <a:srgbClr val="0000FF"/>
                </a:solidFill>
              </a:rPr>
              <a:t> </a:t>
            </a:r>
            <a:r>
              <a:rPr lang="pl-PL" altLang="pl-PL" sz="1800" dirty="0" err="1" smtClean="0">
                <a:solidFill>
                  <a:srgbClr val="0000FF"/>
                </a:solidFill>
              </a:rPr>
              <a:t>students</a:t>
            </a:r>
            <a:r>
              <a:rPr lang="pl-PL" altLang="pl-PL" sz="1800" dirty="0" smtClean="0">
                <a:solidFill>
                  <a:srgbClr val="0000FF"/>
                </a:solidFill>
              </a:rPr>
              <a:t> </a:t>
            </a:r>
            <a:r>
              <a:rPr lang="pl-PL" altLang="pl-PL" sz="1600" dirty="0">
                <a:solidFill>
                  <a:srgbClr val="0000FF"/>
                </a:solidFill>
              </a:rPr>
              <a:t>(stand </a:t>
            </a:r>
            <a:r>
              <a:rPr lang="pl-PL" altLang="pl-PL" sz="1600" dirty="0" smtClean="0">
                <a:solidFill>
                  <a:srgbClr val="0000FF"/>
                </a:solidFill>
              </a:rPr>
              <a:t>No.4)</a:t>
            </a:r>
            <a:r>
              <a:rPr lang="pl-PL" altLang="pl-PL" sz="1800" dirty="0" smtClean="0">
                <a:solidFill>
                  <a:srgbClr val="0000FF"/>
                </a:solidFill>
              </a:rPr>
              <a:t>:	</a:t>
            </a:r>
            <a:r>
              <a:rPr lang="pl-PL" altLang="pl-PL" sz="1600" b="1" dirty="0" smtClean="0"/>
              <a:t>Teresa Jończyk</a:t>
            </a:r>
            <a:endParaRPr lang="pl-PL" altLang="pl-PL" sz="1600" b="1" dirty="0"/>
          </a:p>
          <a:p>
            <a:pPr>
              <a:spcBef>
                <a:spcPts val="1200"/>
              </a:spcBef>
              <a:buClr>
                <a:schemeClr val="bg2"/>
              </a:buClr>
              <a:tabLst>
                <a:tab pos="539750" algn="l"/>
                <a:tab pos="3852863" algn="l"/>
              </a:tabLst>
              <a:defRPr/>
            </a:pPr>
            <a:r>
              <a:rPr lang="pl-PL" altLang="pl-PL" sz="1800" i="1" dirty="0">
                <a:solidFill>
                  <a:srgbClr val="0000FF"/>
                </a:solidFill>
              </a:rPr>
              <a:t>	</a:t>
            </a:r>
            <a:r>
              <a:rPr lang="pl-PL" altLang="pl-PL" sz="1800" dirty="0" err="1" smtClean="0">
                <a:solidFill>
                  <a:srgbClr val="0000FF"/>
                </a:solidFill>
              </a:rPr>
              <a:t>Officer</a:t>
            </a:r>
            <a:r>
              <a:rPr lang="pl-PL" altLang="pl-PL" sz="1800" dirty="0" smtClean="0">
                <a:solidFill>
                  <a:srgbClr val="0000FF"/>
                </a:solidFill>
              </a:rPr>
              <a:t> </a:t>
            </a:r>
            <a:r>
              <a:rPr lang="pl-PL" altLang="pl-PL" sz="1800" dirty="0">
                <a:solidFill>
                  <a:srgbClr val="0000FF"/>
                </a:solidFill>
              </a:rPr>
              <a:t>for </a:t>
            </a:r>
            <a:r>
              <a:rPr lang="pl-PL" altLang="pl-PL" sz="1800" dirty="0" err="1" smtClean="0">
                <a:solidFill>
                  <a:srgbClr val="0000FF"/>
                </a:solidFill>
              </a:rPr>
              <a:t>alumnies</a:t>
            </a:r>
            <a:r>
              <a:rPr lang="pl-PL" altLang="pl-PL" sz="1800" dirty="0" smtClean="0">
                <a:solidFill>
                  <a:srgbClr val="0000FF"/>
                </a:solidFill>
              </a:rPr>
              <a:t> </a:t>
            </a:r>
            <a:r>
              <a:rPr lang="pl-PL" altLang="pl-PL" sz="1600" dirty="0">
                <a:solidFill>
                  <a:srgbClr val="0000FF"/>
                </a:solidFill>
              </a:rPr>
              <a:t>(stand </a:t>
            </a:r>
            <a:r>
              <a:rPr lang="pl-PL" altLang="pl-PL" sz="1600" dirty="0" smtClean="0">
                <a:solidFill>
                  <a:srgbClr val="0000FF"/>
                </a:solidFill>
              </a:rPr>
              <a:t>No. 2)</a:t>
            </a:r>
            <a:r>
              <a:rPr lang="pl-PL" altLang="pl-PL" sz="1800" dirty="0" smtClean="0">
                <a:solidFill>
                  <a:srgbClr val="0000FF"/>
                </a:solidFill>
              </a:rPr>
              <a:t>:	</a:t>
            </a:r>
            <a:r>
              <a:rPr lang="pl-PL" altLang="pl-PL" sz="1600" b="1" dirty="0" smtClean="0"/>
              <a:t>Beata </a:t>
            </a:r>
            <a:r>
              <a:rPr lang="pl-PL" altLang="pl-PL" sz="1600" b="1" dirty="0" err="1" smtClean="0"/>
              <a:t>Ocha</a:t>
            </a:r>
            <a:endParaRPr lang="pl-PL" altLang="pl-PL" sz="1600" b="1" dirty="0" smtClean="0"/>
          </a:p>
          <a:p>
            <a:pPr>
              <a:spcBef>
                <a:spcPts val="1200"/>
              </a:spcBef>
              <a:buClr>
                <a:schemeClr val="bg2"/>
              </a:buClr>
              <a:tabLst>
                <a:tab pos="539750" algn="l"/>
                <a:tab pos="3946525" algn="l"/>
              </a:tabLst>
              <a:defRPr/>
            </a:pPr>
            <a:r>
              <a:rPr lang="pl-PL" altLang="pl-PL" sz="1800" dirty="0">
                <a:solidFill>
                  <a:srgbClr val="0000FF"/>
                </a:solidFill>
              </a:rPr>
              <a:t>	</a:t>
            </a:r>
            <a:r>
              <a:rPr lang="pl-PL" altLang="pl-PL" sz="1800" dirty="0" err="1" smtClean="0">
                <a:solidFill>
                  <a:srgbClr val="0000FF"/>
                </a:solidFill>
              </a:rPr>
              <a:t>Officer</a:t>
            </a:r>
            <a:r>
              <a:rPr lang="pl-PL" altLang="pl-PL" sz="1800" dirty="0" smtClean="0">
                <a:solidFill>
                  <a:srgbClr val="0000FF"/>
                </a:solidFill>
              </a:rPr>
              <a:t> </a:t>
            </a:r>
            <a:r>
              <a:rPr lang="pl-PL" altLang="pl-PL" sz="1800" dirty="0">
                <a:solidFill>
                  <a:srgbClr val="0000FF"/>
                </a:solidFill>
              </a:rPr>
              <a:t>for </a:t>
            </a:r>
            <a:r>
              <a:rPr lang="pl-PL" altLang="pl-PL" sz="1800" dirty="0" err="1" smtClean="0">
                <a:solidFill>
                  <a:srgbClr val="0000FF"/>
                </a:solidFill>
              </a:rPr>
              <a:t>PhD</a:t>
            </a:r>
            <a:r>
              <a:rPr lang="pl-PL" altLang="pl-PL" sz="1800" dirty="0" smtClean="0">
                <a:solidFill>
                  <a:srgbClr val="0000FF"/>
                </a:solidFill>
              </a:rPr>
              <a:t> </a:t>
            </a:r>
            <a:r>
              <a:rPr lang="pl-PL" altLang="pl-PL" sz="1800" dirty="0" err="1" smtClean="0">
                <a:solidFill>
                  <a:srgbClr val="0000FF"/>
                </a:solidFill>
              </a:rPr>
              <a:t>students</a:t>
            </a:r>
            <a:r>
              <a:rPr lang="pl-PL" altLang="pl-PL" sz="1800" dirty="0" smtClean="0">
                <a:solidFill>
                  <a:srgbClr val="0000FF"/>
                </a:solidFill>
              </a:rPr>
              <a:t/>
            </a:r>
            <a:br>
              <a:rPr lang="pl-PL" altLang="pl-PL" sz="1800" dirty="0" smtClean="0">
                <a:solidFill>
                  <a:srgbClr val="0000FF"/>
                </a:solidFill>
              </a:rPr>
            </a:br>
            <a:r>
              <a:rPr lang="pl-PL" altLang="pl-PL" sz="1800" dirty="0" smtClean="0">
                <a:solidFill>
                  <a:srgbClr val="0000FF"/>
                </a:solidFill>
              </a:rPr>
              <a:t>&amp; </a:t>
            </a:r>
            <a:r>
              <a:rPr lang="pl-PL" altLang="pl-PL" sz="1800" u="sng" dirty="0" err="1" smtClean="0">
                <a:solidFill>
                  <a:srgbClr val="0000FF"/>
                </a:solidFill>
              </a:rPr>
              <a:t>accounting</a:t>
            </a:r>
            <a:r>
              <a:rPr lang="pl-PL" altLang="pl-PL" sz="1800" u="sng" dirty="0" smtClean="0">
                <a:solidFill>
                  <a:srgbClr val="0000FF"/>
                </a:solidFill>
              </a:rPr>
              <a:t> </a:t>
            </a:r>
            <a:r>
              <a:rPr lang="pl-PL" altLang="pl-PL" sz="1800" u="sng" dirty="0" err="1" smtClean="0">
                <a:solidFill>
                  <a:srgbClr val="0000FF"/>
                </a:solidFill>
              </a:rPr>
              <a:t>department</a:t>
            </a:r>
            <a:r>
              <a:rPr lang="pl-PL" altLang="pl-PL" sz="1800" dirty="0" smtClean="0">
                <a:solidFill>
                  <a:srgbClr val="0000FF"/>
                </a:solidFill>
              </a:rPr>
              <a:t> </a:t>
            </a:r>
            <a:r>
              <a:rPr lang="pl-PL" altLang="pl-PL" sz="1600" dirty="0" smtClean="0">
                <a:solidFill>
                  <a:srgbClr val="0000FF"/>
                </a:solidFill>
              </a:rPr>
              <a:t>(stand No.8)</a:t>
            </a:r>
            <a:r>
              <a:rPr lang="pl-PL" altLang="pl-PL" sz="1800" dirty="0" smtClean="0">
                <a:solidFill>
                  <a:srgbClr val="0000FF"/>
                </a:solidFill>
              </a:rPr>
              <a:t>:	</a:t>
            </a:r>
            <a:r>
              <a:rPr lang="pl-PL" altLang="pl-PL" sz="1600" b="1" dirty="0" smtClean="0"/>
              <a:t>Agnieszka </a:t>
            </a:r>
            <a:r>
              <a:rPr lang="pl-PL" altLang="pl-PL" sz="1600" b="1" dirty="0" err="1" smtClean="0"/>
              <a:t>Chaszczewska</a:t>
            </a:r>
            <a:endParaRPr lang="pl-PL" altLang="pl-PL" sz="1600" b="1" dirty="0" smtClean="0"/>
          </a:p>
          <a:p>
            <a:pPr>
              <a:spcBef>
                <a:spcPts val="2400"/>
              </a:spcBef>
              <a:buClr>
                <a:schemeClr val="bg2"/>
              </a:buClr>
              <a:tabLst>
                <a:tab pos="539750" algn="l"/>
                <a:tab pos="3946525" algn="l"/>
              </a:tabLst>
              <a:defRPr/>
            </a:pPr>
            <a:r>
              <a:rPr lang="pl-PL" altLang="pl-PL" sz="1800" dirty="0">
                <a:solidFill>
                  <a:srgbClr val="0000FF"/>
                </a:solidFill>
              </a:rPr>
              <a:t>	</a:t>
            </a:r>
            <a:r>
              <a:rPr lang="pl-PL" altLang="pl-PL" sz="1800" b="1" dirty="0" err="1">
                <a:solidFill>
                  <a:srgbClr val="0000FF"/>
                </a:solidFill>
              </a:rPr>
              <a:t>Department</a:t>
            </a:r>
            <a:r>
              <a:rPr lang="pl-PL" altLang="pl-PL" sz="1800" b="1" dirty="0">
                <a:solidFill>
                  <a:srgbClr val="0000FF"/>
                </a:solidFill>
              </a:rPr>
              <a:t> of </a:t>
            </a:r>
            <a:r>
              <a:rPr lang="pl-PL" altLang="pl-PL" sz="1800" b="1" dirty="0" err="1">
                <a:solidFill>
                  <a:srgbClr val="0000FF"/>
                </a:solidFill>
              </a:rPr>
              <a:t>Informatization</a:t>
            </a:r>
            <a:r>
              <a:rPr lang="pl-PL" altLang="pl-PL" sz="1800" b="1" dirty="0">
                <a:solidFill>
                  <a:srgbClr val="0000FF"/>
                </a:solidFill>
              </a:rPr>
              <a:t> - </a:t>
            </a:r>
            <a:r>
              <a:rPr lang="pl-PL" altLang="pl-PL" sz="1800" b="1" dirty="0" err="1" smtClean="0">
                <a:solidFill>
                  <a:srgbClr val="0000FF"/>
                </a:solidFill>
              </a:rPr>
              <a:t>room</a:t>
            </a:r>
            <a:r>
              <a:rPr lang="pl-PL" altLang="pl-PL" sz="1800" b="1" dirty="0" smtClean="0">
                <a:solidFill>
                  <a:srgbClr val="0000FF"/>
                </a:solidFill>
              </a:rPr>
              <a:t> 12, C-3</a:t>
            </a:r>
          </a:p>
          <a:p>
            <a:pPr marL="188913" lvl="1" indent="-188913">
              <a:spcBef>
                <a:spcPts val="600"/>
              </a:spcBef>
              <a:buClr>
                <a:schemeClr val="bg2"/>
              </a:buClr>
              <a:tabLst>
                <a:tab pos="539750" algn="l"/>
                <a:tab pos="3406775" algn="l"/>
                <a:tab pos="5564188" algn="l"/>
              </a:tabLst>
              <a:defRPr/>
            </a:pPr>
            <a:r>
              <a:rPr lang="pl-PL" altLang="pl-PL" sz="1600" b="1" dirty="0" smtClean="0"/>
              <a:t>		Arkadiusz Misiewicz</a:t>
            </a:r>
            <a:r>
              <a:rPr lang="pl-PL" altLang="pl-PL" sz="1600" dirty="0" smtClean="0"/>
              <a:t>, </a:t>
            </a:r>
            <a:r>
              <a:rPr lang="pl-PL" altLang="pl-PL" sz="1600" dirty="0" err="1" smtClean="0"/>
              <a:t>MSc</a:t>
            </a:r>
            <a:r>
              <a:rPr lang="pl-PL" altLang="pl-PL" sz="1600" dirty="0" smtClean="0"/>
              <a:t>, </a:t>
            </a:r>
            <a:r>
              <a:rPr lang="pl-PL" altLang="pl-PL" sz="1600" dirty="0" err="1" smtClean="0"/>
              <a:t>Eng</a:t>
            </a:r>
            <a:r>
              <a:rPr lang="pl-PL" altLang="pl-PL" sz="1600" dirty="0" smtClean="0"/>
              <a:t>. – the manager</a:t>
            </a:r>
            <a:br>
              <a:rPr lang="pl-PL" altLang="pl-PL" sz="1600" dirty="0" smtClean="0"/>
            </a:br>
            <a:r>
              <a:rPr lang="pl-PL" altLang="pl-PL" sz="1600" dirty="0"/>
              <a:t>	</a:t>
            </a:r>
            <a:r>
              <a:rPr lang="pl-PL" altLang="pl-PL" sz="1600" dirty="0" smtClean="0"/>
              <a:t>The team:  Magdalena </a:t>
            </a:r>
            <a:r>
              <a:rPr lang="pl-PL" altLang="pl-PL" sz="1600" dirty="0" err="1" smtClean="0"/>
              <a:t>Motowidełko</a:t>
            </a:r>
            <a:r>
              <a:rPr lang="pl-PL" altLang="pl-PL" sz="1600" dirty="0" smtClean="0"/>
              <a:t>, Daria </a:t>
            </a:r>
            <a:r>
              <a:rPr lang="pl-PL" altLang="pl-PL" sz="1600" dirty="0"/>
              <a:t>Piwko, </a:t>
            </a:r>
            <a:r>
              <a:rPr lang="pl-PL" altLang="pl-PL" sz="1600" dirty="0" smtClean="0"/>
              <a:t>Bartosz </a:t>
            </a:r>
            <a:r>
              <a:rPr lang="pl-PL" altLang="pl-PL" sz="1600" dirty="0"/>
              <a:t>Staszczak</a:t>
            </a:r>
          </a:p>
        </p:txBody>
      </p:sp>
    </p:spTree>
    <p:extLst>
      <p:ext uri="{BB962C8B-B14F-4D97-AF65-F5344CB8AC3E}">
        <p14:creationId xmlns:p14="http://schemas.microsoft.com/office/powerpoint/2010/main" val="2185261741"/>
      </p:ext>
    </p:extLst>
  </p:cSld>
  <p:clrMapOvr>
    <a:masterClrMapping/>
  </p:clrMapOvr>
  <p:transition>
    <p:randomBa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3949" y="0"/>
            <a:ext cx="1170051" cy="819036"/>
          </a:xfrm>
          <a:prstGeom prst="rect">
            <a:avLst/>
          </a:prstGeom>
        </p:spPr>
      </p:pic>
      <p:graphicFrame>
        <p:nvGraphicFramePr>
          <p:cNvPr id="309364" name="Group 116"/>
          <p:cNvGraphicFramePr>
            <a:graphicFrameLocks noGrp="1"/>
          </p:cNvGraphicFramePr>
          <p:nvPr>
            <p:ph sz="half" idx="1"/>
            <p:extLst>
              <p:ext uri="{D42A27DB-BD31-4B8C-83A1-F6EECF244321}">
                <p14:modId xmlns:p14="http://schemas.microsoft.com/office/powerpoint/2010/main" val="174591228"/>
              </p:ext>
            </p:extLst>
          </p:nvPr>
        </p:nvGraphicFramePr>
        <p:xfrm>
          <a:off x="755576" y="1938596"/>
          <a:ext cx="8262935" cy="579120"/>
        </p:xfrm>
        <a:graphic>
          <a:graphicData uri="http://schemas.openxmlformats.org/drawingml/2006/table">
            <a:tbl>
              <a:tblPr/>
              <a:tblGrid>
                <a:gridCol w="565186">
                  <a:extLst>
                    <a:ext uri="{9D8B030D-6E8A-4147-A177-3AD203B41FA5}">
                      <a16:colId xmlns:a16="http://schemas.microsoft.com/office/drawing/2014/main" val="20000"/>
                    </a:ext>
                  </a:extLst>
                </a:gridCol>
                <a:gridCol w="565187">
                  <a:extLst>
                    <a:ext uri="{9D8B030D-6E8A-4147-A177-3AD203B41FA5}">
                      <a16:colId xmlns:a16="http://schemas.microsoft.com/office/drawing/2014/main" val="20001"/>
                    </a:ext>
                  </a:extLst>
                </a:gridCol>
                <a:gridCol w="529376">
                  <a:extLst>
                    <a:ext uri="{9D8B030D-6E8A-4147-A177-3AD203B41FA5}">
                      <a16:colId xmlns:a16="http://schemas.microsoft.com/office/drawing/2014/main" val="20002"/>
                    </a:ext>
                  </a:extLst>
                </a:gridCol>
                <a:gridCol w="565186">
                  <a:extLst>
                    <a:ext uri="{9D8B030D-6E8A-4147-A177-3AD203B41FA5}">
                      <a16:colId xmlns:a16="http://schemas.microsoft.com/office/drawing/2014/main" val="20003"/>
                    </a:ext>
                  </a:extLst>
                </a:gridCol>
                <a:gridCol w="565187">
                  <a:extLst>
                    <a:ext uri="{9D8B030D-6E8A-4147-A177-3AD203B41FA5}">
                      <a16:colId xmlns:a16="http://schemas.microsoft.com/office/drawing/2014/main" val="20004"/>
                    </a:ext>
                  </a:extLst>
                </a:gridCol>
                <a:gridCol w="1530358">
                  <a:extLst>
                    <a:ext uri="{9D8B030D-6E8A-4147-A177-3AD203B41FA5}">
                      <a16:colId xmlns:a16="http://schemas.microsoft.com/office/drawing/2014/main" val="20005"/>
                    </a:ext>
                  </a:extLst>
                </a:gridCol>
                <a:gridCol w="576064">
                  <a:extLst>
                    <a:ext uri="{9D8B030D-6E8A-4147-A177-3AD203B41FA5}">
                      <a16:colId xmlns:a16="http://schemas.microsoft.com/office/drawing/2014/main" val="20006"/>
                    </a:ext>
                  </a:extLst>
                </a:gridCol>
                <a:gridCol w="576064">
                  <a:extLst>
                    <a:ext uri="{9D8B030D-6E8A-4147-A177-3AD203B41FA5}">
                      <a16:colId xmlns:a16="http://schemas.microsoft.com/office/drawing/2014/main" val="20007"/>
                    </a:ext>
                  </a:extLst>
                </a:gridCol>
                <a:gridCol w="2790327">
                  <a:extLst>
                    <a:ext uri="{9D8B030D-6E8A-4147-A177-3AD203B41FA5}">
                      <a16:colId xmlns:a16="http://schemas.microsoft.com/office/drawing/2014/main" val="20008"/>
                    </a:ext>
                  </a:extLst>
                </a:gridCol>
              </a:tblGrid>
              <a:tr h="500062">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l-PL" altLang="pl-PL" sz="1600" b="1" i="0" u="none" strike="noStrike" cap="none" normalizeH="0" baseline="0" dirty="0" smtClean="0">
                          <a:ln>
                            <a:noFill/>
                          </a:ln>
                          <a:solidFill>
                            <a:schemeClr val="tx1"/>
                          </a:solidFill>
                          <a:effectLst/>
                          <a:latin typeface="Arial" charset="0"/>
                        </a:rPr>
                        <a:t>1</a:t>
                      </a:r>
                    </a:p>
                  </a:txBody>
                  <a:tcPr marL="89683" marR="8968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l-PL" altLang="pl-PL" sz="1600" b="1" i="0" u="none" strike="noStrike" cap="none" normalizeH="0" baseline="0" dirty="0" smtClean="0">
                          <a:ln>
                            <a:noFill/>
                          </a:ln>
                          <a:solidFill>
                            <a:schemeClr val="tx1"/>
                          </a:solidFill>
                          <a:effectLst/>
                          <a:latin typeface="Arial" charset="0"/>
                        </a:rPr>
                        <a:t>2</a:t>
                      </a:r>
                    </a:p>
                  </a:txBody>
                  <a:tcPr marL="89683" marR="896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l-PL" altLang="pl-PL" sz="1600" b="1" i="0" u="none" strike="noStrike" cap="none" normalizeH="0" baseline="0" dirty="0" smtClean="0">
                          <a:ln>
                            <a:noFill/>
                          </a:ln>
                          <a:solidFill>
                            <a:schemeClr val="tx1"/>
                          </a:solidFill>
                          <a:effectLst/>
                          <a:latin typeface="Arial" charset="0"/>
                        </a:rPr>
                        <a:t>3</a:t>
                      </a:r>
                    </a:p>
                  </a:txBody>
                  <a:tcPr marL="89683" marR="896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l-PL" altLang="pl-PL" sz="1600" b="1" i="0" u="none" strike="noStrike" cap="none" normalizeH="0" baseline="0" dirty="0" smtClean="0">
                          <a:ln>
                            <a:noFill/>
                          </a:ln>
                          <a:solidFill>
                            <a:schemeClr val="tx1"/>
                          </a:solidFill>
                          <a:effectLst/>
                          <a:latin typeface="Arial" charset="0"/>
                        </a:rPr>
                        <a:t>4</a:t>
                      </a:r>
                    </a:p>
                  </a:txBody>
                  <a:tcPr marL="89683" marR="896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l-PL" altLang="pl-PL" sz="1600" b="1" i="0" u="none" strike="noStrike" cap="none" normalizeH="0" baseline="0" dirty="0" smtClean="0">
                          <a:ln>
                            <a:noFill/>
                          </a:ln>
                          <a:solidFill>
                            <a:schemeClr val="tx1"/>
                          </a:solidFill>
                          <a:effectLst/>
                          <a:latin typeface="Arial" charset="0"/>
                        </a:rPr>
                        <a:t>5</a:t>
                      </a:r>
                    </a:p>
                  </a:txBody>
                  <a:tcPr marL="89683" marR="896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l-PL" altLang="pl-PL" sz="1600" b="1" i="0" u="none" strike="noStrike" cap="none" normalizeH="0" baseline="0" dirty="0" smtClean="0">
                          <a:ln>
                            <a:noFill/>
                          </a:ln>
                          <a:solidFill>
                            <a:schemeClr val="tx1"/>
                          </a:solidFill>
                          <a:effectLst/>
                          <a:latin typeface="Arial" charset="0"/>
                        </a:rPr>
                        <a:t>Choice of </a:t>
                      </a:r>
                      <a:r>
                        <a:rPr kumimoji="0" lang="pl-PL" altLang="pl-PL" sz="1600" b="1" i="0" u="none" strike="noStrike" cap="none" normalizeH="0" baseline="0" dirty="0" err="1" smtClean="0">
                          <a:ln>
                            <a:noFill/>
                          </a:ln>
                          <a:solidFill>
                            <a:schemeClr val="tx1"/>
                          </a:solidFill>
                          <a:effectLst/>
                          <a:latin typeface="Arial" charset="0"/>
                        </a:rPr>
                        <a:t>specialization</a:t>
                      </a:r>
                      <a:endParaRPr kumimoji="0" lang="pl-PL" altLang="pl-PL" sz="1600" b="1" i="0" u="none" strike="noStrike" cap="none" normalizeH="0" baseline="0" dirty="0" smtClean="0">
                        <a:ln>
                          <a:noFill/>
                        </a:ln>
                        <a:solidFill>
                          <a:schemeClr val="tx1"/>
                        </a:solidFill>
                        <a:effectLst/>
                        <a:latin typeface="Arial" charset="0"/>
                      </a:endParaRPr>
                    </a:p>
                  </a:txBody>
                  <a:tcPr marL="89683" marR="896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l-PL" altLang="pl-PL" sz="1600" b="1" i="0" u="none" strike="noStrike" cap="none" normalizeH="0" baseline="0" dirty="0" smtClean="0">
                          <a:ln>
                            <a:noFill/>
                          </a:ln>
                          <a:solidFill>
                            <a:schemeClr val="tx1"/>
                          </a:solidFill>
                          <a:effectLst/>
                          <a:latin typeface="Arial" charset="0"/>
                        </a:rPr>
                        <a:t>6</a:t>
                      </a:r>
                    </a:p>
                  </a:txBody>
                  <a:tcPr marL="89683" marR="896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l-PL" altLang="pl-PL" sz="1600" b="1" i="0" u="none" strike="noStrike" cap="none" normalizeH="0" baseline="0" dirty="0" smtClean="0">
                          <a:ln>
                            <a:noFill/>
                          </a:ln>
                          <a:solidFill>
                            <a:schemeClr val="tx1"/>
                          </a:solidFill>
                          <a:effectLst/>
                          <a:latin typeface="Arial" charset="0"/>
                        </a:rPr>
                        <a:t>7</a:t>
                      </a:r>
                    </a:p>
                  </a:txBody>
                  <a:tcPr marL="89683" marR="896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l-PL" altLang="pl-PL" sz="1600" b="1" i="0" u="none" strike="noStrike" cap="none" normalizeH="0" baseline="0" dirty="0" err="1" smtClean="0">
                          <a:ln>
                            <a:noFill/>
                          </a:ln>
                          <a:solidFill>
                            <a:schemeClr val="tx1"/>
                          </a:solidFill>
                          <a:effectLst/>
                          <a:latin typeface="Arial" charset="0"/>
                        </a:rPr>
                        <a:t>Bachelor</a:t>
                      </a:r>
                      <a:endParaRPr kumimoji="0" lang="pl-PL" altLang="pl-PL" sz="1600" b="1" i="0" u="none" strike="noStrike" cap="none" normalizeH="0" baseline="0" dirty="0" smtClean="0">
                        <a:ln>
                          <a:noFill/>
                        </a:ln>
                        <a:solidFill>
                          <a:schemeClr val="tx1"/>
                        </a:solidFill>
                        <a:effectLst/>
                        <a:latin typeface="Arial" charset="0"/>
                      </a:endParaRPr>
                    </a:p>
                  </a:txBody>
                  <a:tcPr marL="89683" marR="8968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9900"/>
                    </a:solidFill>
                  </a:tcPr>
                </a:tc>
                <a:extLst>
                  <a:ext uri="{0D108BD9-81ED-4DB2-BD59-A6C34878D82A}">
                    <a16:rowId xmlns:a16="http://schemas.microsoft.com/office/drawing/2014/main" val="10000"/>
                  </a:ext>
                </a:extLst>
              </a:tr>
            </a:tbl>
          </a:graphicData>
        </a:graphic>
      </p:graphicFrame>
      <p:sp>
        <p:nvSpPr>
          <p:cNvPr id="3" name="Symbol zastępczy tekstu 2"/>
          <p:cNvSpPr>
            <a:spLocks noGrp="1"/>
          </p:cNvSpPr>
          <p:nvPr>
            <p:ph type="body" idx="11"/>
          </p:nvPr>
        </p:nvSpPr>
        <p:spPr>
          <a:xfrm>
            <a:off x="755650" y="44624"/>
            <a:ext cx="7056710" cy="1080120"/>
          </a:xfrm>
        </p:spPr>
        <p:txBody>
          <a:bodyPr/>
          <a:lstStyle/>
          <a:p>
            <a:r>
              <a:rPr lang="en-US" sz="3200" b="1" dirty="0" smtClean="0">
                <a:solidFill>
                  <a:srgbClr val="002060"/>
                </a:solidFill>
              </a:rPr>
              <a:t>Study at the Faculty of Electronics</a:t>
            </a:r>
            <a:endParaRPr lang="en-US" sz="3200" b="1" dirty="0">
              <a:solidFill>
                <a:srgbClr val="002060"/>
              </a:solidFill>
            </a:endParaRPr>
          </a:p>
        </p:txBody>
      </p:sp>
      <p:sp>
        <p:nvSpPr>
          <p:cNvPr id="309301" name="Text Box 53"/>
          <p:cNvSpPr txBox="1">
            <a:spLocks noChangeArrowheads="1"/>
          </p:cNvSpPr>
          <p:nvPr/>
        </p:nvSpPr>
        <p:spPr bwMode="auto">
          <a:xfrm>
            <a:off x="755576" y="1196752"/>
            <a:ext cx="5688632"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eaLnBrk="1" hangingPunct="1">
              <a:spcBef>
                <a:spcPct val="0"/>
              </a:spcBef>
              <a:buFontTx/>
              <a:buNone/>
            </a:pPr>
            <a:r>
              <a:rPr lang="en-US" altLang="pl-PL" sz="2000" b="1" dirty="0" smtClean="0">
                <a:latin typeface="Calibri" panose="020F0502020204030204" pitchFamily="34" charset="0"/>
              </a:rPr>
              <a:t>First level study </a:t>
            </a:r>
            <a:r>
              <a:rPr lang="en-US" altLang="pl-PL" sz="2000" dirty="0" smtClean="0">
                <a:latin typeface="Calibri" panose="020F0502020204030204" pitchFamily="34" charset="0"/>
              </a:rPr>
              <a:t>– Bachelor’s degree program </a:t>
            </a:r>
          </a:p>
          <a:p>
            <a:pPr eaLnBrk="1" hangingPunct="1">
              <a:spcBef>
                <a:spcPct val="0"/>
              </a:spcBef>
              <a:buFontTx/>
              <a:buNone/>
            </a:pPr>
            <a:r>
              <a:rPr lang="en-US" altLang="pl-PL" sz="1800" dirty="0" smtClean="0">
                <a:latin typeface="Calibri" panose="020F0502020204030204" pitchFamily="34" charset="0"/>
              </a:rPr>
              <a:t>Semesters:</a:t>
            </a:r>
            <a:endParaRPr lang="en-US" altLang="pl-PL" sz="1800" i="1" dirty="0">
              <a:latin typeface="Calibri" panose="020F0502020204030204" pitchFamily="34" charset="0"/>
            </a:endParaRPr>
          </a:p>
        </p:txBody>
      </p:sp>
      <p:sp>
        <p:nvSpPr>
          <p:cNvPr id="309365" name="Text Box 117"/>
          <p:cNvSpPr txBox="1">
            <a:spLocks noChangeArrowheads="1"/>
          </p:cNvSpPr>
          <p:nvPr/>
        </p:nvSpPr>
        <p:spPr bwMode="auto">
          <a:xfrm>
            <a:off x="812959" y="2727573"/>
            <a:ext cx="5703257"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eaLnBrk="1" hangingPunct="1">
              <a:spcBef>
                <a:spcPct val="0"/>
              </a:spcBef>
              <a:buFontTx/>
              <a:buNone/>
            </a:pPr>
            <a:r>
              <a:rPr lang="en-US" altLang="pl-PL" sz="2000" b="1" dirty="0" smtClean="0">
                <a:latin typeface="Calibri" panose="020F0502020204030204" pitchFamily="34" charset="0"/>
              </a:rPr>
              <a:t>Second level study </a:t>
            </a:r>
            <a:r>
              <a:rPr lang="en-US" altLang="pl-PL" sz="2000" dirty="0" smtClean="0">
                <a:latin typeface="Calibri" panose="020F0502020204030204" pitchFamily="34" charset="0"/>
              </a:rPr>
              <a:t>– Master’s degree program</a:t>
            </a:r>
          </a:p>
          <a:p>
            <a:pPr eaLnBrk="1" hangingPunct="1">
              <a:spcBef>
                <a:spcPct val="0"/>
              </a:spcBef>
              <a:buFontTx/>
              <a:buNone/>
            </a:pPr>
            <a:r>
              <a:rPr lang="en-US" altLang="pl-PL" sz="1800" dirty="0" smtClean="0">
                <a:latin typeface="Calibri" panose="020F0502020204030204" pitchFamily="34" charset="0"/>
              </a:rPr>
              <a:t>Semesters:</a:t>
            </a:r>
            <a:endParaRPr lang="en-US" altLang="pl-PL" sz="1800" dirty="0">
              <a:latin typeface="Calibri" panose="020F0502020204030204" pitchFamily="34" charset="0"/>
            </a:endParaRPr>
          </a:p>
        </p:txBody>
      </p:sp>
      <p:graphicFrame>
        <p:nvGraphicFramePr>
          <p:cNvPr id="309397" name="Group 149"/>
          <p:cNvGraphicFramePr>
            <a:graphicFrameLocks noGrp="1"/>
          </p:cNvGraphicFramePr>
          <p:nvPr>
            <p:extLst>
              <p:ext uri="{D42A27DB-BD31-4B8C-83A1-F6EECF244321}">
                <p14:modId xmlns:p14="http://schemas.microsoft.com/office/powerpoint/2010/main" val="450208562"/>
              </p:ext>
            </p:extLst>
          </p:nvPr>
        </p:nvGraphicFramePr>
        <p:xfrm>
          <a:off x="755576" y="3429248"/>
          <a:ext cx="6096000" cy="579120"/>
        </p:xfrm>
        <a:graphic>
          <a:graphicData uri="http://schemas.openxmlformats.org/drawingml/2006/table">
            <a:tbl>
              <a:tblPr/>
              <a:tblGrid>
                <a:gridCol w="576262">
                  <a:extLst>
                    <a:ext uri="{9D8B030D-6E8A-4147-A177-3AD203B41FA5}">
                      <a16:colId xmlns:a16="http://schemas.microsoft.com/office/drawing/2014/main" val="20000"/>
                    </a:ext>
                  </a:extLst>
                </a:gridCol>
                <a:gridCol w="1655986">
                  <a:extLst>
                    <a:ext uri="{9D8B030D-6E8A-4147-A177-3AD203B41FA5}">
                      <a16:colId xmlns:a16="http://schemas.microsoft.com/office/drawing/2014/main" val="20001"/>
                    </a:ext>
                  </a:extLst>
                </a:gridCol>
                <a:gridCol w="576064">
                  <a:extLst>
                    <a:ext uri="{9D8B030D-6E8A-4147-A177-3AD203B41FA5}">
                      <a16:colId xmlns:a16="http://schemas.microsoft.com/office/drawing/2014/main" val="20002"/>
                    </a:ext>
                  </a:extLst>
                </a:gridCol>
                <a:gridCol w="576064">
                  <a:extLst>
                    <a:ext uri="{9D8B030D-6E8A-4147-A177-3AD203B41FA5}">
                      <a16:colId xmlns:a16="http://schemas.microsoft.com/office/drawing/2014/main" val="20003"/>
                    </a:ext>
                  </a:extLst>
                </a:gridCol>
                <a:gridCol w="2711624">
                  <a:extLst>
                    <a:ext uri="{9D8B030D-6E8A-4147-A177-3AD203B41FA5}">
                      <a16:colId xmlns:a16="http://schemas.microsoft.com/office/drawing/2014/main" val="20004"/>
                    </a:ext>
                  </a:extLst>
                </a:gridCol>
              </a:tblGrid>
              <a:tr h="431800">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l-PL" altLang="pl-PL" sz="1600" b="1" i="0" u="none" strike="noStrike" cap="none" normalizeH="0" baseline="0" dirty="0" smtClean="0">
                          <a:ln>
                            <a:noFill/>
                          </a:ln>
                          <a:solidFill>
                            <a:schemeClr val="tx1"/>
                          </a:solidFill>
                          <a:effectLst/>
                          <a:latin typeface="Arial" charset="0"/>
                        </a:rPr>
                        <a:t>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l-PL" altLang="pl-PL" sz="1600" b="1" i="0" u="none" strike="noStrike" cap="none" normalizeH="0" baseline="0" dirty="0" smtClean="0">
                          <a:ln>
                            <a:noFill/>
                          </a:ln>
                          <a:solidFill>
                            <a:schemeClr val="tx1"/>
                          </a:solidFill>
                          <a:effectLst/>
                          <a:latin typeface="Arial" charset="0"/>
                        </a:rPr>
                        <a:t>Choice of </a:t>
                      </a:r>
                      <a:r>
                        <a:rPr kumimoji="0" lang="pl-PL" altLang="pl-PL" sz="1600" b="1" i="0" u="none" strike="noStrike" cap="none" normalizeH="0" baseline="0" dirty="0" err="1" smtClean="0">
                          <a:ln>
                            <a:noFill/>
                          </a:ln>
                          <a:solidFill>
                            <a:schemeClr val="tx1"/>
                          </a:solidFill>
                          <a:effectLst/>
                          <a:latin typeface="Arial" charset="0"/>
                        </a:rPr>
                        <a:t>specialization</a:t>
                      </a:r>
                      <a:endParaRPr kumimoji="0" lang="pl-PL" altLang="pl-PL" sz="1600" b="1"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l-PL" altLang="pl-PL" sz="1600" b="1" i="0" u="none" strike="noStrike" cap="none" normalizeH="0" baseline="0" dirty="0" smtClean="0">
                          <a:ln>
                            <a:noFill/>
                          </a:ln>
                          <a:solidFill>
                            <a:schemeClr val="tx1"/>
                          </a:solidFill>
                          <a:effectLst/>
                          <a:latin typeface="Arial"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l-PL" altLang="pl-PL" sz="1600" b="1" i="0" u="none" strike="noStrike" cap="none" normalizeH="0" baseline="0" dirty="0" smtClean="0">
                          <a:ln>
                            <a:noFill/>
                          </a:ln>
                          <a:solidFill>
                            <a:schemeClr val="tx1"/>
                          </a:solidFill>
                          <a:effectLst/>
                          <a:latin typeface="Arial"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l-PL" altLang="pl-PL" sz="1600" b="1" i="0" u="none" strike="noStrike" cap="none" normalizeH="0" baseline="0" dirty="0" smtClean="0">
                          <a:ln>
                            <a:noFill/>
                          </a:ln>
                          <a:solidFill>
                            <a:schemeClr val="tx1"/>
                          </a:solidFill>
                          <a:effectLst/>
                          <a:latin typeface="Arial" charset="0"/>
                        </a:rPr>
                        <a:t>Master</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extLst>
                  <a:ext uri="{0D108BD9-81ED-4DB2-BD59-A6C34878D82A}">
                    <a16:rowId xmlns:a16="http://schemas.microsoft.com/office/drawing/2014/main" val="10000"/>
                  </a:ext>
                </a:extLst>
              </a:tr>
            </a:tbl>
          </a:graphicData>
        </a:graphic>
      </p:graphicFrame>
      <p:pic>
        <p:nvPicPr>
          <p:cNvPr id="61482" name="Obraz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4415918"/>
            <a:ext cx="3769941" cy="23974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17"/>
          <p:cNvSpPr txBox="1">
            <a:spLocks noChangeArrowheads="1"/>
          </p:cNvSpPr>
          <p:nvPr/>
        </p:nvSpPr>
        <p:spPr bwMode="auto">
          <a:xfrm>
            <a:off x="812959" y="5733256"/>
            <a:ext cx="426309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eaLnBrk="1" hangingPunct="1">
              <a:spcBef>
                <a:spcPct val="0"/>
              </a:spcBef>
              <a:buFontTx/>
              <a:buNone/>
            </a:pPr>
            <a:r>
              <a:rPr lang="en-US" altLang="pl-PL" sz="2000" b="1" dirty="0" smtClean="0">
                <a:latin typeface="Calibri" panose="020F0502020204030204" pitchFamily="34" charset="0"/>
              </a:rPr>
              <a:t>Third level study </a:t>
            </a:r>
            <a:r>
              <a:rPr lang="en-US" altLang="pl-PL" sz="2000" dirty="0" smtClean="0">
                <a:latin typeface="Calibri" panose="020F0502020204030204" pitchFamily="34" charset="0"/>
              </a:rPr>
              <a:t>– PhD program</a:t>
            </a:r>
          </a:p>
          <a:p>
            <a:pPr eaLnBrk="1" hangingPunct="1">
              <a:spcBef>
                <a:spcPct val="0"/>
              </a:spcBef>
              <a:buFontTx/>
              <a:buNone/>
            </a:pPr>
            <a:r>
              <a:rPr lang="en-US" altLang="pl-PL" sz="2000" dirty="0" smtClean="0">
                <a:latin typeface="Calibri" panose="020F0502020204030204" pitchFamily="34" charset="0"/>
              </a:rPr>
              <a:t>4 years</a:t>
            </a:r>
            <a:endParaRPr lang="en-US" altLang="pl-PL" sz="2000" dirty="0">
              <a:latin typeface="Calibri" panose="020F0502020204030204" pitchFamily="34" charset="0"/>
            </a:endParaRPr>
          </a:p>
        </p:txBody>
      </p:sp>
    </p:spTree>
    <p:extLst>
      <p:ext uri="{BB962C8B-B14F-4D97-AF65-F5344CB8AC3E}">
        <p14:creationId xmlns:p14="http://schemas.microsoft.com/office/powerpoint/2010/main" val="160017119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09301"/>
                                        </p:tgtEl>
                                        <p:attrNameLst>
                                          <p:attrName>style.visibility</p:attrName>
                                        </p:attrNameLst>
                                      </p:cBhvr>
                                      <p:to>
                                        <p:strVal val="visible"/>
                                      </p:to>
                                    </p:set>
                                    <p:anim calcmode="lin" valueType="num">
                                      <p:cBhvr additive="base">
                                        <p:cTn id="7" dur="500" fill="hold"/>
                                        <p:tgtEl>
                                          <p:spTgt spid="309301"/>
                                        </p:tgtEl>
                                        <p:attrNameLst>
                                          <p:attrName>ppt_x</p:attrName>
                                        </p:attrNameLst>
                                      </p:cBhvr>
                                      <p:tavLst>
                                        <p:tav tm="0">
                                          <p:val>
                                            <p:strVal val="#ppt_x"/>
                                          </p:val>
                                        </p:tav>
                                        <p:tav tm="100000">
                                          <p:val>
                                            <p:strVal val="#ppt_x"/>
                                          </p:val>
                                        </p:tav>
                                      </p:tavLst>
                                    </p:anim>
                                    <p:anim calcmode="lin" valueType="num">
                                      <p:cBhvr additive="base">
                                        <p:cTn id="8" dur="500" fill="hold"/>
                                        <p:tgtEl>
                                          <p:spTgt spid="309301"/>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09365"/>
                                        </p:tgtEl>
                                        <p:attrNameLst>
                                          <p:attrName>style.visibility</p:attrName>
                                        </p:attrNameLst>
                                      </p:cBhvr>
                                      <p:to>
                                        <p:strVal val="visible"/>
                                      </p:to>
                                    </p:set>
                                    <p:anim calcmode="lin" valueType="num">
                                      <p:cBhvr additive="base">
                                        <p:cTn id="12" dur="500" fill="hold"/>
                                        <p:tgtEl>
                                          <p:spTgt spid="309365"/>
                                        </p:tgtEl>
                                        <p:attrNameLst>
                                          <p:attrName>ppt_x</p:attrName>
                                        </p:attrNameLst>
                                      </p:cBhvr>
                                      <p:tavLst>
                                        <p:tav tm="0">
                                          <p:val>
                                            <p:strVal val="#ppt_x"/>
                                          </p:val>
                                        </p:tav>
                                        <p:tav tm="100000">
                                          <p:val>
                                            <p:strVal val="#ppt_x"/>
                                          </p:val>
                                        </p:tav>
                                      </p:tavLst>
                                    </p:anim>
                                    <p:anim calcmode="lin" valueType="num">
                                      <p:cBhvr additive="base">
                                        <p:cTn id="13" dur="500" fill="hold"/>
                                        <p:tgtEl>
                                          <p:spTgt spid="30936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301" grpId="0" autoUpdateAnimBg="0"/>
      <p:bldP spid="309365" grpId="0" autoUpdateAnimBg="0"/>
      <p:bldP spid="10"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3949" y="0"/>
            <a:ext cx="1170051" cy="819036"/>
          </a:xfrm>
          <a:prstGeom prst="rect">
            <a:avLst/>
          </a:prstGeom>
        </p:spPr>
      </p:pic>
      <p:sp>
        <p:nvSpPr>
          <p:cNvPr id="17410" name="Rectangle 2"/>
          <p:cNvSpPr>
            <a:spLocks noGrp="1" noChangeArrowheads="1"/>
          </p:cNvSpPr>
          <p:nvPr>
            <p:ph type="title" idx="4294967295"/>
          </p:nvPr>
        </p:nvSpPr>
        <p:spPr>
          <a:xfrm>
            <a:off x="683568" y="332656"/>
            <a:ext cx="8460432" cy="861314"/>
          </a:xfrm>
        </p:spPr>
        <p:txBody>
          <a:bodyPr/>
          <a:lstStyle/>
          <a:p>
            <a:pPr>
              <a:lnSpc>
                <a:spcPct val="80000"/>
              </a:lnSpc>
            </a:pPr>
            <a:r>
              <a:rPr lang="en-US" altLang="pl-PL" sz="3200" dirty="0" smtClean="0">
                <a:solidFill>
                  <a:srgbClr val="002060"/>
                </a:solidFill>
              </a:rPr>
              <a:t>Plan of the study – Master program</a:t>
            </a:r>
            <a:endParaRPr lang="en-US" altLang="pl-PL" sz="3200" dirty="0">
              <a:solidFill>
                <a:srgbClr val="002060"/>
              </a:solidFill>
            </a:endParaRPr>
          </a:p>
        </p:txBody>
      </p:sp>
      <p:graphicFrame>
        <p:nvGraphicFramePr>
          <p:cNvPr id="2" name="Tabela 1"/>
          <p:cNvGraphicFramePr>
            <a:graphicFrameLocks noGrp="1"/>
          </p:cNvGraphicFramePr>
          <p:nvPr>
            <p:extLst>
              <p:ext uri="{D42A27DB-BD31-4B8C-83A1-F6EECF244321}">
                <p14:modId xmlns:p14="http://schemas.microsoft.com/office/powerpoint/2010/main" val="3430175703"/>
              </p:ext>
            </p:extLst>
          </p:nvPr>
        </p:nvGraphicFramePr>
        <p:xfrm>
          <a:off x="827584" y="1193970"/>
          <a:ext cx="8064897" cy="5547398"/>
        </p:xfrm>
        <a:graphic>
          <a:graphicData uri="http://schemas.openxmlformats.org/drawingml/2006/table">
            <a:tbl>
              <a:tblPr>
                <a:tableStyleId>{5C22544A-7EE6-4342-B048-85BDC9FD1C3A}</a:tableStyleId>
              </a:tblPr>
              <a:tblGrid>
                <a:gridCol w="698449">
                  <a:extLst>
                    <a:ext uri="{9D8B030D-6E8A-4147-A177-3AD203B41FA5}">
                      <a16:colId xmlns:a16="http://schemas.microsoft.com/office/drawing/2014/main" val="20000"/>
                    </a:ext>
                  </a:extLst>
                </a:gridCol>
                <a:gridCol w="2346349">
                  <a:extLst>
                    <a:ext uri="{9D8B030D-6E8A-4147-A177-3AD203B41FA5}">
                      <a16:colId xmlns:a16="http://schemas.microsoft.com/office/drawing/2014/main" val="20001"/>
                    </a:ext>
                  </a:extLst>
                </a:gridCol>
                <a:gridCol w="2546427">
                  <a:extLst>
                    <a:ext uri="{9D8B030D-6E8A-4147-A177-3AD203B41FA5}">
                      <a16:colId xmlns:a16="http://schemas.microsoft.com/office/drawing/2014/main" val="20002"/>
                    </a:ext>
                  </a:extLst>
                </a:gridCol>
                <a:gridCol w="2473672">
                  <a:extLst>
                    <a:ext uri="{9D8B030D-6E8A-4147-A177-3AD203B41FA5}">
                      <a16:colId xmlns:a16="http://schemas.microsoft.com/office/drawing/2014/main" val="20003"/>
                    </a:ext>
                  </a:extLst>
                </a:gridCol>
              </a:tblGrid>
              <a:tr h="405111">
                <a:tc>
                  <a:txBody>
                    <a:bodyPr/>
                    <a:lstStyle/>
                    <a:p>
                      <a:pPr algn="ctr" fontAlgn="t"/>
                      <a:r>
                        <a:rPr lang="en-US" sz="1600" u="none" strike="noStrike" noProof="0" dirty="0" smtClean="0">
                          <a:effectLst/>
                        </a:rPr>
                        <a:t>h\sem.</a:t>
                      </a:r>
                      <a:endParaRPr lang="en-US" sz="1600" b="0" i="0" u="none" strike="noStrike" noProof="0" dirty="0">
                        <a:effectLst/>
                        <a:latin typeface="Times New Roman"/>
                      </a:endParaRPr>
                    </a:p>
                  </a:txBody>
                  <a:tcPr marL="9259" marR="9259" marT="92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A1"/>
                    </a:solidFill>
                  </a:tcPr>
                </a:tc>
                <a:tc>
                  <a:txBody>
                    <a:bodyPr/>
                    <a:lstStyle/>
                    <a:p>
                      <a:pPr algn="ctr" fontAlgn="t"/>
                      <a:r>
                        <a:rPr lang="en-US" sz="1600" b="1" u="none" strike="noStrike" noProof="0" dirty="0" smtClean="0">
                          <a:effectLst/>
                        </a:rPr>
                        <a:t>I semester</a:t>
                      </a:r>
                      <a:endParaRPr lang="en-US" sz="1600" b="1" i="0" u="none" strike="noStrike" noProof="0" dirty="0">
                        <a:effectLst/>
                        <a:latin typeface="Times New Roman"/>
                      </a:endParaRPr>
                    </a:p>
                  </a:txBody>
                  <a:tcPr marL="9259" marR="9259" marT="92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A1"/>
                    </a:solidFill>
                  </a:tcPr>
                </a:tc>
                <a:tc>
                  <a:txBody>
                    <a:bodyPr/>
                    <a:lstStyle/>
                    <a:p>
                      <a:pPr algn="ctr" fontAlgn="t"/>
                      <a:r>
                        <a:rPr lang="en-US" sz="1600" b="1" u="none" strike="noStrike" noProof="0" dirty="0" smtClean="0">
                          <a:effectLst/>
                        </a:rPr>
                        <a:t>II semester</a:t>
                      </a:r>
                      <a:endParaRPr lang="en-US" sz="1600" b="1" i="0" u="none" strike="noStrike" noProof="0" dirty="0">
                        <a:effectLst/>
                        <a:latin typeface="Times New Roman"/>
                      </a:endParaRPr>
                    </a:p>
                  </a:txBody>
                  <a:tcPr marL="9259" marR="9259" marT="92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A1"/>
                    </a:solidFill>
                  </a:tcPr>
                </a:tc>
                <a:tc>
                  <a:txBody>
                    <a:bodyPr/>
                    <a:lstStyle/>
                    <a:p>
                      <a:pPr algn="ctr" fontAlgn="t"/>
                      <a:r>
                        <a:rPr lang="en-US" sz="1600" b="1" u="none" strike="noStrike" noProof="0" dirty="0" smtClean="0">
                          <a:effectLst/>
                        </a:rPr>
                        <a:t>III semester</a:t>
                      </a:r>
                      <a:endParaRPr lang="en-US" sz="1600" b="1" i="0" u="none" strike="noStrike" noProof="0" dirty="0">
                        <a:effectLst/>
                        <a:latin typeface="Times New Roman"/>
                      </a:endParaRPr>
                    </a:p>
                  </a:txBody>
                  <a:tcPr marL="9259" marR="9259" marT="92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A1"/>
                    </a:solidFill>
                  </a:tcPr>
                </a:tc>
                <a:extLst>
                  <a:ext uri="{0D108BD9-81ED-4DB2-BD59-A6C34878D82A}">
                    <a16:rowId xmlns:a16="http://schemas.microsoft.com/office/drawing/2014/main" val="10000"/>
                  </a:ext>
                </a:extLst>
              </a:tr>
              <a:tr h="229469">
                <a:tc>
                  <a:txBody>
                    <a:bodyPr/>
                    <a:lstStyle/>
                    <a:p>
                      <a:pPr algn="ctr" fontAlgn="t"/>
                      <a:r>
                        <a:rPr lang="en-US" sz="1200" u="none" strike="noStrike" noProof="0" dirty="0" smtClean="0">
                          <a:effectLst/>
                        </a:rPr>
                        <a:t>23</a:t>
                      </a:r>
                      <a:endParaRPr lang="en-US" sz="1200" b="0" i="0" u="none" strike="noStrike" noProof="0" dirty="0">
                        <a:effectLst/>
                        <a:latin typeface="Times New Roman"/>
                      </a:endParaRPr>
                    </a:p>
                  </a:txBody>
                  <a:tcPr marL="9259" marR="9259" marT="925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A1"/>
                    </a:solidFill>
                  </a:tcPr>
                </a:tc>
                <a:tc>
                  <a:txBody>
                    <a:bodyPr/>
                    <a:lstStyle/>
                    <a:p>
                      <a:pPr algn="ctr" fontAlgn="t"/>
                      <a:r>
                        <a:rPr lang="en-US" sz="1200" u="none" strike="noStrike" noProof="0" dirty="0" smtClean="0">
                          <a:effectLst/>
                        </a:rPr>
                        <a:t> </a:t>
                      </a:r>
                      <a:endParaRPr lang="en-US" sz="1200" b="1" i="0" u="none" strike="noStrike" noProof="0" dirty="0">
                        <a:effectLst/>
                        <a:latin typeface="Times New Roman"/>
                      </a:endParaRPr>
                    </a:p>
                  </a:txBody>
                  <a:tcPr marL="9259" marR="9259" marT="925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fontAlgn="t"/>
                      <a:r>
                        <a:rPr lang="en-US" sz="1200" u="none" strike="noStrike" noProof="0" dirty="0" smtClean="0">
                          <a:effectLst/>
                        </a:rPr>
                        <a:t> </a:t>
                      </a:r>
                      <a:endParaRPr lang="en-US" sz="1200" b="1" i="0" u="none" strike="noStrike" noProof="0" dirty="0">
                        <a:effectLst/>
                        <a:latin typeface="Times New Roman"/>
                      </a:endParaRPr>
                    </a:p>
                  </a:txBody>
                  <a:tcPr marL="9259" marR="9259" marT="925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rowSpan="9">
                  <a:txBody>
                    <a:bodyPr/>
                    <a:lstStyle/>
                    <a:p>
                      <a:pPr algn="ctr" fontAlgn="t"/>
                      <a:r>
                        <a:rPr lang="en-US" sz="1100" u="none" strike="noStrike" noProof="0" dirty="0" smtClean="0">
                          <a:effectLst/>
                        </a:rPr>
                        <a:t> </a:t>
                      </a:r>
                      <a:endParaRPr lang="en-US" sz="1100" b="0" i="0" u="none" strike="noStrike" noProof="0" dirty="0" smtClean="0">
                        <a:effectLst/>
                        <a:latin typeface="Times New Roman"/>
                      </a:endParaRPr>
                    </a:p>
                    <a:p>
                      <a:pPr algn="ctr" fontAlgn="t"/>
                      <a:r>
                        <a:rPr lang="en-US" sz="1200" u="none" strike="noStrike" noProof="0" dirty="0" smtClean="0">
                          <a:effectLst/>
                        </a:rPr>
                        <a:t> </a:t>
                      </a:r>
                      <a:endParaRPr lang="en-US" sz="1200" b="0" i="0" u="none" strike="noStrike" noProof="0" dirty="0" smtClean="0">
                        <a:effectLst/>
                        <a:latin typeface="Times New Roman"/>
                      </a:endParaRPr>
                    </a:p>
                    <a:p>
                      <a:pPr algn="ctr" fontAlgn="t"/>
                      <a:endParaRPr lang="pl-PL" sz="1200" u="none" strike="noStrike" noProof="0" dirty="0" smtClean="0">
                        <a:effectLst/>
                      </a:endParaRPr>
                    </a:p>
                    <a:p>
                      <a:pPr algn="ctr" fontAlgn="t"/>
                      <a:r>
                        <a:rPr lang="en-US" sz="1200" u="none" strike="noStrike" noProof="0" dirty="0" smtClean="0">
                          <a:effectLst/>
                        </a:rPr>
                        <a:t> </a:t>
                      </a:r>
                      <a:endParaRPr lang="en-US" sz="1200" b="0" i="0" u="none" strike="noStrike" noProof="0" dirty="0" smtClean="0">
                        <a:effectLst/>
                        <a:latin typeface="Times New Roman"/>
                      </a:endParaRPr>
                    </a:p>
                    <a:p>
                      <a:pPr algn="ctr" fontAlgn="t"/>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US" sz="1600" b="0" i="0" u="none" strike="noStrike" kern="1200" cap="none" spc="0" normalizeH="0" baseline="0" noProof="0" dirty="0" smtClean="0">
                          <a:ln>
                            <a:noFill/>
                          </a:ln>
                          <a:solidFill>
                            <a:prstClr val="black"/>
                          </a:solidFill>
                          <a:effectLst/>
                          <a:uLnTx/>
                          <a:uFillTx/>
                          <a:latin typeface="+mn-lt"/>
                          <a:ea typeface="+mn-ea"/>
                          <a:cs typeface="+mn-cs"/>
                        </a:rPr>
                        <a:t>Courses </a:t>
                      </a:r>
                      <a:br>
                        <a:rPr kumimoji="0" lang="en-US" sz="1600" b="0" i="0" u="none" strike="noStrike" kern="1200" cap="none" spc="0" normalizeH="0" baseline="0" noProof="0" dirty="0" smtClean="0">
                          <a:ln>
                            <a:noFill/>
                          </a:ln>
                          <a:solidFill>
                            <a:prstClr val="black"/>
                          </a:solidFill>
                          <a:effectLst/>
                          <a:uLnTx/>
                          <a:uFillTx/>
                          <a:latin typeface="+mn-lt"/>
                          <a:ea typeface="+mn-ea"/>
                          <a:cs typeface="+mn-cs"/>
                        </a:rPr>
                      </a:br>
                      <a:r>
                        <a:rPr kumimoji="0" lang="en-US" sz="1600" b="0" i="0" u="none" strike="noStrike" kern="1200" cap="none" spc="0" normalizeH="0" baseline="0" noProof="0" dirty="0" smtClean="0">
                          <a:ln>
                            <a:noFill/>
                          </a:ln>
                          <a:solidFill>
                            <a:prstClr val="black"/>
                          </a:solidFill>
                          <a:effectLst/>
                          <a:uLnTx/>
                          <a:uFillTx/>
                          <a:latin typeface="+mn-lt"/>
                          <a:ea typeface="+mn-ea"/>
                          <a:cs typeface="+mn-cs"/>
                        </a:rPr>
                        <a:t>for Specialization</a:t>
                      </a:r>
                      <a:r>
                        <a:rPr lang="en-US" sz="1200" u="none" strike="noStrike" noProof="0" dirty="0" smtClean="0">
                          <a:effectLst/>
                        </a:rPr>
                        <a:t> </a:t>
                      </a:r>
                      <a:endParaRPr lang="en-US" sz="1200" b="0" i="0" u="none" strike="noStrike" noProof="0" dirty="0" smtClean="0">
                        <a:effectLst/>
                        <a:latin typeface="Times New Roman"/>
                      </a:endParaRPr>
                    </a:p>
                    <a:p>
                      <a:pPr algn="ctr" fontAlgn="t"/>
                      <a:r>
                        <a:rPr lang="en-US" sz="1200" u="none" strike="noStrike" noProof="0" dirty="0" smtClean="0">
                          <a:effectLst/>
                        </a:rPr>
                        <a:t> </a:t>
                      </a:r>
                      <a:endParaRPr lang="en-US" sz="1200" b="1" i="0" u="none" strike="noStrike" noProof="0" dirty="0">
                        <a:effectLst/>
                        <a:latin typeface="Times New Roman"/>
                      </a:endParaRPr>
                    </a:p>
                  </a:txBody>
                  <a:tcPr marL="9259" marR="9259" marT="925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0001"/>
                  </a:ext>
                </a:extLst>
              </a:tr>
              <a:tr h="229469">
                <a:tc>
                  <a:txBody>
                    <a:bodyPr/>
                    <a:lstStyle/>
                    <a:p>
                      <a:pPr algn="ctr" fontAlgn="t"/>
                      <a:r>
                        <a:rPr lang="en-US" sz="1200" u="none" strike="noStrike" noProof="0" dirty="0" smtClean="0">
                          <a:effectLst/>
                        </a:rPr>
                        <a:t>22</a:t>
                      </a:r>
                      <a:endParaRPr lang="en-US" sz="1200" b="0" i="0" u="none" strike="noStrike" noProof="0" dirty="0">
                        <a:effectLst/>
                        <a:latin typeface="Times New Roman"/>
                      </a:endParaRPr>
                    </a:p>
                  </a:txBody>
                  <a:tcPr marL="9259" marR="9259" marT="925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A1"/>
                    </a:solidFill>
                  </a:tcPr>
                </a:tc>
                <a:tc rowSpan="14">
                  <a:txBody>
                    <a:bodyPr/>
                    <a:lstStyle/>
                    <a:p>
                      <a:pPr algn="ctr" fontAlgn="t"/>
                      <a:r>
                        <a:rPr lang="en-US" sz="1200" u="none" strike="noStrike" noProof="0" dirty="0" smtClean="0">
                          <a:effectLst/>
                        </a:rPr>
                        <a:t> </a:t>
                      </a:r>
                      <a:endParaRPr lang="en-US" sz="1200" b="0" i="0" u="none" strike="noStrike" noProof="0" dirty="0" smtClean="0">
                        <a:effectLst/>
                        <a:latin typeface="Times New Roman"/>
                      </a:endParaRPr>
                    </a:p>
                    <a:p>
                      <a:pPr algn="ctr" fontAlgn="t"/>
                      <a:r>
                        <a:rPr lang="en-US" sz="1200" u="none" strike="noStrike" noProof="0" dirty="0" smtClean="0">
                          <a:effectLst/>
                        </a:rPr>
                        <a:t> </a:t>
                      </a:r>
                      <a:endParaRPr lang="en-US" sz="1200" b="0" i="0" u="none" strike="noStrike" noProof="0" dirty="0" smtClean="0">
                        <a:effectLst/>
                        <a:latin typeface="Times New Roman"/>
                      </a:endParaRPr>
                    </a:p>
                    <a:p>
                      <a:pPr algn="ctr" fontAlgn="t"/>
                      <a:r>
                        <a:rPr lang="en-US" sz="1200" u="none" strike="noStrike" noProof="0" dirty="0" smtClean="0">
                          <a:effectLst/>
                        </a:rPr>
                        <a:t> </a:t>
                      </a:r>
                      <a:endParaRPr lang="en-US" sz="1200" b="0" i="0" u="none" strike="noStrike" noProof="0" dirty="0" smtClean="0">
                        <a:effectLst/>
                        <a:latin typeface="Times New Roman"/>
                      </a:endParaRPr>
                    </a:p>
                    <a:p>
                      <a:pPr algn="ctr" fontAlgn="t"/>
                      <a:r>
                        <a:rPr lang="en-US" sz="1200" u="none" strike="noStrike" noProof="0" dirty="0" smtClean="0">
                          <a:effectLst/>
                        </a:rPr>
                        <a:t> </a:t>
                      </a:r>
                      <a:endParaRPr lang="en-US" sz="1200" b="0" i="0" u="none" strike="noStrike" noProof="0" dirty="0" smtClean="0">
                        <a:effectLst/>
                        <a:latin typeface="Times New Roman"/>
                      </a:endParaRPr>
                    </a:p>
                    <a:p>
                      <a:pPr algn="ctr" fontAlgn="t"/>
                      <a:r>
                        <a:rPr lang="en-US" sz="1200" u="none" strike="noStrike" noProof="0" dirty="0" smtClean="0">
                          <a:effectLst/>
                        </a:rPr>
                        <a:t> </a:t>
                      </a:r>
                      <a:endParaRPr lang="en-US" sz="1200" b="0" i="0" u="none" strike="noStrike" noProof="0" dirty="0" smtClean="0">
                        <a:effectLst/>
                        <a:latin typeface="Times New Roman"/>
                      </a:endParaRPr>
                    </a:p>
                    <a:p>
                      <a:pPr algn="ctr" fontAlgn="t"/>
                      <a:r>
                        <a:rPr lang="en-US" sz="1200" u="none" strike="noStrike" noProof="0" dirty="0" smtClean="0">
                          <a:effectLst/>
                        </a:rPr>
                        <a:t> </a:t>
                      </a:r>
                      <a:endParaRPr lang="en-US" sz="1200" b="1" i="0" u="none" strike="noStrike" noProof="0" dirty="0" smtClean="0">
                        <a:effectLst/>
                        <a:latin typeface="Times New Roman"/>
                      </a:endParaRPr>
                    </a:p>
                    <a:p>
                      <a:pPr algn="ctr" fontAlgn="t"/>
                      <a:r>
                        <a:rPr lang="en-US" sz="1600" u="none" strike="noStrike" noProof="0" dirty="0" smtClean="0">
                          <a:effectLst/>
                        </a:rPr>
                        <a:t>Courses </a:t>
                      </a:r>
                      <a:br>
                        <a:rPr lang="en-US" sz="1600" u="none" strike="noStrike" noProof="0" dirty="0" smtClean="0">
                          <a:effectLst/>
                        </a:rPr>
                      </a:br>
                      <a:r>
                        <a:rPr lang="en-US" sz="1600" u="none" strike="noStrike" noProof="0" dirty="0" smtClean="0">
                          <a:effectLst/>
                        </a:rPr>
                        <a:t>for the field of study</a:t>
                      </a:r>
                      <a:endParaRPr lang="en-US" sz="1600" b="0" i="0" u="none" strike="noStrike" noProof="0" dirty="0" smtClean="0">
                        <a:effectLst/>
                        <a:latin typeface="Times New Roman"/>
                      </a:endParaRPr>
                    </a:p>
                    <a:p>
                      <a:pPr algn="ctr" fontAlgn="t"/>
                      <a:r>
                        <a:rPr lang="en-US" sz="1200" u="none" strike="noStrike" noProof="0" dirty="0" smtClean="0">
                          <a:effectLst/>
                        </a:rPr>
                        <a:t> </a:t>
                      </a:r>
                      <a:endParaRPr lang="en-US" sz="1200" b="0" i="0" u="none" strike="noStrike" noProof="0" dirty="0" smtClean="0">
                        <a:effectLst/>
                        <a:latin typeface="Times New Roman"/>
                      </a:endParaRPr>
                    </a:p>
                    <a:p>
                      <a:pPr algn="ctr" fontAlgn="t"/>
                      <a:r>
                        <a:rPr lang="en-US" sz="1200" u="none" strike="noStrike" noProof="0" dirty="0" smtClean="0">
                          <a:effectLst/>
                        </a:rPr>
                        <a:t> </a:t>
                      </a:r>
                      <a:endParaRPr lang="en-US" sz="1200" b="1" i="0" u="none" strike="noStrike" noProof="0" dirty="0" smtClean="0">
                        <a:effectLst/>
                        <a:latin typeface="Times New Roman"/>
                      </a:endParaRPr>
                    </a:p>
                    <a:p>
                      <a:pPr algn="ctr" fontAlgn="t"/>
                      <a:r>
                        <a:rPr lang="en-US" sz="1200" u="none" strike="noStrike" noProof="0" dirty="0" smtClean="0">
                          <a:effectLst/>
                        </a:rPr>
                        <a:t> </a:t>
                      </a:r>
                      <a:endParaRPr lang="en-US" sz="1200" b="0" i="0" u="none" strike="noStrike" noProof="0" dirty="0" smtClean="0">
                        <a:effectLst/>
                        <a:latin typeface="Times New Roman"/>
                      </a:endParaRPr>
                    </a:p>
                    <a:p>
                      <a:pPr algn="ctr" fontAlgn="t"/>
                      <a:r>
                        <a:rPr lang="en-US" sz="1200" u="none" strike="noStrike" noProof="0" dirty="0" smtClean="0">
                          <a:effectLst/>
                        </a:rPr>
                        <a:t> </a:t>
                      </a:r>
                      <a:endParaRPr lang="en-US" sz="1200" b="0" i="0" u="none" strike="noStrike" noProof="0" dirty="0" smtClean="0">
                        <a:effectLst/>
                        <a:latin typeface="Times New Roman"/>
                      </a:endParaRPr>
                    </a:p>
                    <a:p>
                      <a:pPr algn="ctr" fontAlgn="t"/>
                      <a:r>
                        <a:rPr lang="en-US" sz="1200" u="none" strike="noStrike" noProof="0" dirty="0" smtClean="0">
                          <a:effectLst/>
                        </a:rPr>
                        <a:t> </a:t>
                      </a:r>
                      <a:endParaRPr lang="en-US" sz="1200" b="0" i="0" u="none" strike="noStrike" noProof="0" dirty="0" smtClean="0">
                        <a:effectLst/>
                        <a:latin typeface="Times New Roman"/>
                      </a:endParaRPr>
                    </a:p>
                    <a:p>
                      <a:pPr algn="ctr" fontAlgn="t"/>
                      <a:r>
                        <a:rPr lang="en-US" sz="1200" u="none" strike="noStrike" noProof="0" dirty="0" smtClean="0">
                          <a:effectLst/>
                        </a:rPr>
                        <a:t> </a:t>
                      </a:r>
                      <a:endParaRPr lang="en-US" sz="1200" b="0" i="0" u="none" strike="noStrike" noProof="0" dirty="0">
                        <a:effectLst/>
                        <a:latin typeface="Times New Roman"/>
                      </a:endParaRPr>
                    </a:p>
                  </a:txBody>
                  <a:tcPr marL="9259" marR="9259" marT="925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4"/>
                    </a:solidFill>
                  </a:tcPr>
                </a:tc>
                <a:tc rowSpan="20">
                  <a:txBody>
                    <a:bodyPr/>
                    <a:lstStyle/>
                    <a:p>
                      <a:pPr algn="ctr" fontAlgn="t"/>
                      <a:r>
                        <a:rPr lang="en-US" sz="1200" u="none" strike="noStrike" noProof="0" dirty="0" smtClean="0">
                          <a:effectLst/>
                        </a:rPr>
                        <a:t> </a:t>
                      </a:r>
                      <a:endParaRPr lang="en-US" sz="1200" b="1" i="0" u="none" strike="noStrike" noProof="0" dirty="0" smtClean="0">
                        <a:effectLst/>
                        <a:latin typeface="Times New Roman"/>
                      </a:endParaRPr>
                    </a:p>
                    <a:p>
                      <a:pPr algn="ctr" fontAlgn="t"/>
                      <a:r>
                        <a:rPr lang="en-US" sz="1200" u="none" strike="noStrike" noProof="0" dirty="0" smtClean="0">
                          <a:effectLst/>
                        </a:rPr>
                        <a:t> </a:t>
                      </a:r>
                      <a:endParaRPr lang="en-US" sz="1200" b="0" i="0" u="none" strike="noStrike" noProof="0" dirty="0" smtClean="0">
                        <a:effectLst/>
                        <a:latin typeface="Times New Roman"/>
                      </a:endParaRPr>
                    </a:p>
                    <a:p>
                      <a:pPr algn="ctr" fontAlgn="t"/>
                      <a:r>
                        <a:rPr lang="en-US" sz="1200" u="none" strike="noStrike" noProof="0" dirty="0" smtClean="0">
                          <a:effectLst/>
                        </a:rPr>
                        <a:t> </a:t>
                      </a:r>
                      <a:endParaRPr lang="en-US" sz="1200" b="0" i="0" u="none" strike="noStrike" noProof="0" dirty="0" smtClean="0">
                        <a:effectLst/>
                        <a:latin typeface="Times New Roman"/>
                      </a:endParaRPr>
                    </a:p>
                    <a:p>
                      <a:pPr algn="ctr" fontAlgn="t"/>
                      <a:r>
                        <a:rPr lang="en-US" sz="1200" u="none" strike="noStrike" noProof="0" dirty="0" smtClean="0">
                          <a:effectLst/>
                        </a:rPr>
                        <a:t> </a:t>
                      </a:r>
                      <a:endParaRPr lang="en-US" sz="1200" b="0" i="0" u="none" strike="noStrike" noProof="0" dirty="0" smtClean="0">
                        <a:effectLst/>
                        <a:latin typeface="Times New Roman"/>
                      </a:endParaRPr>
                    </a:p>
                    <a:p>
                      <a:pPr algn="ctr" fontAlgn="t"/>
                      <a:endParaRPr lang="en-US" sz="1200" u="none" strike="noStrike" noProof="0" dirty="0" smtClean="0">
                        <a:effectLst/>
                      </a:endParaRPr>
                    </a:p>
                    <a:p>
                      <a:pPr algn="ctr" fontAlgn="t"/>
                      <a:r>
                        <a:rPr lang="en-US" sz="1200" u="none" strike="noStrike" noProof="0" dirty="0" smtClean="0">
                          <a:effectLst/>
                        </a:rPr>
                        <a:t> </a:t>
                      </a:r>
                      <a:endParaRPr lang="en-US" sz="1200" b="1" i="0" u="none" strike="noStrike" noProof="0" dirty="0" smtClean="0">
                        <a:effectLst/>
                        <a:latin typeface="Times New Roman"/>
                      </a:endParaRPr>
                    </a:p>
                    <a:p>
                      <a:pPr algn="ctr" fontAlgn="t"/>
                      <a:r>
                        <a:rPr lang="en-US" sz="1200" u="none" strike="noStrike" noProof="0" dirty="0" smtClean="0">
                          <a:effectLst/>
                        </a:rPr>
                        <a:t> </a:t>
                      </a:r>
                      <a:r>
                        <a:rPr lang="en-US" sz="1600" u="none" strike="noStrike" noProof="0" dirty="0" smtClean="0">
                          <a:effectLst/>
                        </a:rPr>
                        <a:t>Courses </a:t>
                      </a:r>
                      <a:br>
                        <a:rPr lang="en-US" sz="1600" u="none" strike="noStrike" noProof="0" dirty="0" smtClean="0">
                          <a:effectLst/>
                        </a:rPr>
                      </a:br>
                      <a:r>
                        <a:rPr lang="en-US" sz="1600" u="none" strike="noStrike" noProof="0" dirty="0" smtClean="0">
                          <a:effectLst/>
                        </a:rPr>
                        <a:t>for Specialization </a:t>
                      </a:r>
                      <a:endParaRPr lang="en-US" sz="1600" b="0" i="0" u="none" strike="noStrike" noProof="0" dirty="0" smtClean="0">
                        <a:effectLst/>
                        <a:latin typeface="Times New Roman"/>
                      </a:endParaRPr>
                    </a:p>
                    <a:p>
                      <a:pPr algn="ctr" fontAlgn="t"/>
                      <a:r>
                        <a:rPr lang="en-US" sz="1200" u="none" strike="noStrike" noProof="0" dirty="0" smtClean="0">
                          <a:effectLst/>
                        </a:rPr>
                        <a:t> </a:t>
                      </a:r>
                      <a:endParaRPr lang="en-US" sz="1200" b="0" i="0" u="none" strike="noStrike" noProof="0" dirty="0" smtClean="0">
                        <a:effectLst/>
                        <a:latin typeface="Times New Roman"/>
                      </a:endParaRPr>
                    </a:p>
                    <a:p>
                      <a:pPr algn="ctr" fontAlgn="t"/>
                      <a:r>
                        <a:rPr lang="en-US" sz="1200" u="none" strike="noStrike" noProof="0" dirty="0" smtClean="0">
                          <a:effectLst/>
                        </a:rPr>
                        <a:t> </a:t>
                      </a:r>
                      <a:endParaRPr lang="en-US" sz="1200" b="0" i="0" u="none" strike="noStrike" noProof="0" dirty="0" smtClean="0">
                        <a:effectLst/>
                        <a:latin typeface="Times New Roman"/>
                      </a:endParaRPr>
                    </a:p>
                    <a:p>
                      <a:pPr algn="ctr" fontAlgn="t"/>
                      <a:r>
                        <a:rPr lang="en-US" sz="1200" u="none" strike="noStrike" noProof="0" dirty="0" smtClean="0">
                          <a:effectLst/>
                        </a:rPr>
                        <a:t> </a:t>
                      </a:r>
                      <a:endParaRPr lang="en-US" sz="1200" b="0" i="0" u="none" strike="noStrike" noProof="0" dirty="0" smtClean="0">
                        <a:effectLst/>
                        <a:latin typeface="Times New Roman"/>
                      </a:endParaRPr>
                    </a:p>
                    <a:p>
                      <a:pPr algn="ctr" fontAlgn="t"/>
                      <a:r>
                        <a:rPr lang="en-US" sz="1200" u="none" strike="noStrike" noProof="0" dirty="0" smtClean="0">
                          <a:effectLst/>
                        </a:rPr>
                        <a:t> </a:t>
                      </a:r>
                      <a:endParaRPr lang="en-US" sz="1200" b="1" i="0" u="none" strike="noStrike" noProof="0" dirty="0" smtClean="0">
                        <a:effectLst/>
                        <a:latin typeface="Times New Roman"/>
                      </a:endParaRPr>
                    </a:p>
                    <a:p>
                      <a:pPr algn="ctr" fontAlgn="t"/>
                      <a:r>
                        <a:rPr lang="en-US" sz="1200" u="none" strike="noStrike" noProof="0" dirty="0" smtClean="0">
                          <a:effectLst/>
                        </a:rPr>
                        <a:t> </a:t>
                      </a:r>
                      <a:endParaRPr lang="en-US" sz="1200" b="0" i="0" u="none" strike="noStrike" noProof="0" dirty="0" smtClean="0">
                        <a:effectLst/>
                        <a:latin typeface="Times New Roman"/>
                      </a:endParaRPr>
                    </a:p>
                    <a:p>
                      <a:pPr algn="ctr" fontAlgn="t"/>
                      <a:r>
                        <a:rPr lang="en-US" sz="1200" u="none" strike="noStrike" noProof="0" dirty="0" smtClean="0">
                          <a:effectLst/>
                        </a:rPr>
                        <a:t> </a:t>
                      </a:r>
                      <a:endParaRPr lang="en-US" sz="1200" b="0" i="0" u="none" strike="noStrike" noProof="0" dirty="0" smtClean="0">
                        <a:effectLst/>
                        <a:latin typeface="Times New Roman"/>
                      </a:endParaRPr>
                    </a:p>
                    <a:p>
                      <a:pPr algn="ctr" fontAlgn="t"/>
                      <a:r>
                        <a:rPr lang="en-US" sz="1200" u="none" strike="noStrike" noProof="0" dirty="0" smtClean="0">
                          <a:effectLst/>
                        </a:rPr>
                        <a:t> </a:t>
                      </a:r>
                      <a:endParaRPr lang="en-US" sz="1200" b="0" i="0" u="none" strike="noStrike" noProof="0" dirty="0" smtClean="0">
                        <a:effectLst/>
                        <a:latin typeface="Times New Roman"/>
                      </a:endParaRPr>
                    </a:p>
                    <a:p>
                      <a:pPr algn="ctr" fontAlgn="t"/>
                      <a:r>
                        <a:rPr lang="en-US" sz="1200" u="none" strike="noStrike" noProof="0" dirty="0" smtClean="0">
                          <a:effectLst/>
                        </a:rPr>
                        <a:t> </a:t>
                      </a:r>
                      <a:endParaRPr lang="en-US" sz="1200" b="1" i="0" u="none" strike="noStrike" noProof="0" dirty="0" smtClean="0">
                        <a:effectLst/>
                        <a:latin typeface="Times New Roman"/>
                      </a:endParaRPr>
                    </a:p>
                    <a:p>
                      <a:pPr algn="ctr" fontAlgn="t"/>
                      <a:r>
                        <a:rPr lang="en-US" sz="1200" u="none" strike="noStrike" noProof="0" dirty="0" smtClean="0">
                          <a:effectLst/>
                        </a:rPr>
                        <a:t> </a:t>
                      </a:r>
                      <a:endParaRPr lang="en-US" sz="1200" b="0" i="0" u="none" strike="noStrike" noProof="0" dirty="0" smtClean="0">
                        <a:effectLst/>
                        <a:latin typeface="Times New Roman"/>
                      </a:endParaRPr>
                    </a:p>
                    <a:p>
                      <a:pPr algn="ctr" fontAlgn="t"/>
                      <a:r>
                        <a:rPr lang="en-US" sz="1200" u="none" strike="noStrike" noProof="0" dirty="0" smtClean="0">
                          <a:effectLst/>
                        </a:rPr>
                        <a:t> </a:t>
                      </a:r>
                      <a:endParaRPr lang="en-US" sz="1200" b="0" i="0" u="none" strike="noStrike" noProof="0" dirty="0" smtClean="0">
                        <a:effectLst/>
                        <a:latin typeface="Times New Roman"/>
                      </a:endParaRPr>
                    </a:p>
                    <a:p>
                      <a:pPr algn="ctr" fontAlgn="t"/>
                      <a:r>
                        <a:rPr lang="en-US" sz="1200" u="none" strike="noStrike" noProof="0" dirty="0" smtClean="0">
                          <a:effectLst/>
                        </a:rPr>
                        <a:t> </a:t>
                      </a:r>
                      <a:endParaRPr lang="en-US" sz="1200" b="0" i="0" u="none" strike="noStrike" noProof="0" dirty="0">
                        <a:effectLst/>
                        <a:latin typeface="Times New Roman"/>
                      </a:endParaRPr>
                    </a:p>
                  </a:txBody>
                  <a:tcPr marL="9259" marR="9259" marT="925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vMerge="1">
                  <a:txBody>
                    <a:bodyPr/>
                    <a:lstStyle/>
                    <a:p>
                      <a:pPr algn="ctr" fontAlgn="t"/>
                      <a:endParaRPr lang="pl-PL" sz="1200" b="0" i="0" u="none" strike="noStrike" dirty="0">
                        <a:effectLst/>
                        <a:latin typeface="Times New Roman"/>
                      </a:endParaRPr>
                    </a:p>
                  </a:txBody>
                  <a:tcPr marL="9259" marR="9259" marT="9259" marB="0"/>
                </a:tc>
                <a:extLst>
                  <a:ext uri="{0D108BD9-81ED-4DB2-BD59-A6C34878D82A}">
                    <a16:rowId xmlns:a16="http://schemas.microsoft.com/office/drawing/2014/main" val="10002"/>
                  </a:ext>
                </a:extLst>
              </a:tr>
              <a:tr h="222694">
                <a:tc>
                  <a:txBody>
                    <a:bodyPr/>
                    <a:lstStyle/>
                    <a:p>
                      <a:pPr algn="ctr" fontAlgn="t"/>
                      <a:r>
                        <a:rPr lang="en-US" sz="1200" u="none" strike="noStrike" noProof="0" dirty="0" smtClean="0">
                          <a:effectLst/>
                        </a:rPr>
                        <a:t>21</a:t>
                      </a:r>
                      <a:endParaRPr lang="en-US" sz="1200" b="0" i="0" u="none" strike="noStrike" noProof="0" dirty="0">
                        <a:effectLst/>
                        <a:latin typeface="Times New Roman"/>
                      </a:endParaRPr>
                    </a:p>
                  </a:txBody>
                  <a:tcPr marL="9259" marR="9259" marT="925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A1"/>
                    </a:solidFill>
                  </a:tcPr>
                </a:tc>
                <a:tc vMerge="1">
                  <a:txBody>
                    <a:bodyPr/>
                    <a:lstStyle/>
                    <a:p>
                      <a:pPr algn="ctr" fontAlgn="t"/>
                      <a:endParaRPr lang="pl-PL" sz="1200" b="0" i="0" u="none" strike="noStrike" dirty="0">
                        <a:effectLst/>
                        <a:latin typeface="Times New Roman"/>
                      </a:endParaRPr>
                    </a:p>
                  </a:txBody>
                  <a:tcPr marL="9259" marR="9259" marT="9259" marB="0"/>
                </a:tc>
                <a:tc vMerge="1">
                  <a:txBody>
                    <a:bodyPr/>
                    <a:lstStyle/>
                    <a:p>
                      <a:pPr algn="ctr" fontAlgn="t"/>
                      <a:endParaRPr lang="pl-PL" sz="1200" b="0" i="0" u="none" strike="noStrike" dirty="0">
                        <a:effectLst/>
                        <a:latin typeface="Times New Roman"/>
                      </a:endParaRPr>
                    </a:p>
                  </a:txBody>
                  <a:tcPr marL="9259" marR="9259" marT="9259" marB="0"/>
                </a:tc>
                <a:tc vMerge="1">
                  <a:txBody>
                    <a:bodyPr/>
                    <a:lstStyle/>
                    <a:p>
                      <a:pPr algn="ctr" fontAlgn="t"/>
                      <a:endParaRPr lang="pl-PL" sz="1200" b="0" i="0" u="none" strike="noStrike" dirty="0">
                        <a:effectLst/>
                        <a:latin typeface="Times New Roman"/>
                      </a:endParaRPr>
                    </a:p>
                  </a:txBody>
                  <a:tcPr marL="9259" marR="9259" marT="9259" marB="0"/>
                </a:tc>
                <a:extLst>
                  <a:ext uri="{0D108BD9-81ED-4DB2-BD59-A6C34878D82A}">
                    <a16:rowId xmlns:a16="http://schemas.microsoft.com/office/drawing/2014/main" val="10003"/>
                  </a:ext>
                </a:extLst>
              </a:tr>
              <a:tr h="222694">
                <a:tc>
                  <a:txBody>
                    <a:bodyPr/>
                    <a:lstStyle/>
                    <a:p>
                      <a:pPr algn="ctr" fontAlgn="t"/>
                      <a:r>
                        <a:rPr lang="en-US" sz="1200" u="none" strike="noStrike" noProof="0" dirty="0" smtClean="0">
                          <a:effectLst/>
                        </a:rPr>
                        <a:t>20</a:t>
                      </a:r>
                      <a:endParaRPr lang="en-US" sz="1200" b="0" i="0" u="none" strike="noStrike" noProof="0" dirty="0">
                        <a:effectLst/>
                        <a:latin typeface="Times New Roman"/>
                      </a:endParaRPr>
                    </a:p>
                  </a:txBody>
                  <a:tcPr marL="9259" marR="9259" marT="925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A1"/>
                    </a:solidFill>
                  </a:tcPr>
                </a:tc>
                <a:tc vMerge="1">
                  <a:txBody>
                    <a:bodyPr/>
                    <a:lstStyle/>
                    <a:p>
                      <a:pPr algn="ctr" fontAlgn="t"/>
                      <a:endParaRPr lang="pl-PL" sz="1200" b="0" i="0" u="none" strike="noStrike" dirty="0">
                        <a:effectLst/>
                        <a:latin typeface="Times New Roman"/>
                      </a:endParaRPr>
                    </a:p>
                  </a:txBody>
                  <a:tcPr marL="9259" marR="9259" marT="9259" marB="0"/>
                </a:tc>
                <a:tc vMerge="1">
                  <a:txBody>
                    <a:bodyPr/>
                    <a:lstStyle/>
                    <a:p>
                      <a:pPr algn="ctr" fontAlgn="t"/>
                      <a:endParaRPr lang="pl-PL" sz="1200" b="0" i="0" u="none" strike="noStrike" dirty="0">
                        <a:effectLst/>
                        <a:latin typeface="Times New Roman"/>
                      </a:endParaRPr>
                    </a:p>
                  </a:txBody>
                  <a:tcPr marL="9259" marR="9259" marT="9259" marB="0"/>
                </a:tc>
                <a:tc vMerge="1">
                  <a:txBody>
                    <a:bodyPr/>
                    <a:lstStyle/>
                    <a:p>
                      <a:pPr algn="ctr" fontAlgn="t"/>
                      <a:endParaRPr lang="pl-PL" sz="1200" b="0" i="0" u="none" strike="noStrike" dirty="0">
                        <a:effectLst/>
                        <a:latin typeface="Times New Roman"/>
                      </a:endParaRPr>
                    </a:p>
                  </a:txBody>
                  <a:tcPr marL="9259" marR="9259" marT="9259" marB="0"/>
                </a:tc>
                <a:extLst>
                  <a:ext uri="{0D108BD9-81ED-4DB2-BD59-A6C34878D82A}">
                    <a16:rowId xmlns:a16="http://schemas.microsoft.com/office/drawing/2014/main" val="10004"/>
                  </a:ext>
                </a:extLst>
              </a:tr>
              <a:tr h="222694">
                <a:tc>
                  <a:txBody>
                    <a:bodyPr/>
                    <a:lstStyle/>
                    <a:p>
                      <a:pPr algn="ctr" fontAlgn="t"/>
                      <a:r>
                        <a:rPr lang="en-US" sz="1200" u="none" strike="noStrike" noProof="0" dirty="0" smtClean="0">
                          <a:effectLst/>
                        </a:rPr>
                        <a:t>19</a:t>
                      </a:r>
                      <a:endParaRPr lang="en-US" sz="1200" b="0" i="0" u="none" strike="noStrike" noProof="0" dirty="0">
                        <a:effectLst/>
                        <a:latin typeface="Times New Roman"/>
                      </a:endParaRPr>
                    </a:p>
                  </a:txBody>
                  <a:tcPr marL="9259" marR="9259" marT="925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A1"/>
                    </a:solidFill>
                  </a:tcPr>
                </a:tc>
                <a:tc vMerge="1">
                  <a:txBody>
                    <a:bodyPr/>
                    <a:lstStyle/>
                    <a:p>
                      <a:pPr algn="ctr" fontAlgn="t"/>
                      <a:endParaRPr lang="pl-PL" sz="1200" b="0" i="0" u="none" strike="noStrike" dirty="0">
                        <a:effectLst/>
                        <a:latin typeface="Times New Roman"/>
                      </a:endParaRPr>
                    </a:p>
                  </a:txBody>
                  <a:tcPr marL="9259" marR="9259" marT="9259" marB="0"/>
                </a:tc>
                <a:tc vMerge="1">
                  <a:txBody>
                    <a:bodyPr/>
                    <a:lstStyle/>
                    <a:p>
                      <a:pPr algn="ctr" fontAlgn="t"/>
                      <a:endParaRPr lang="pl-PL" sz="1200" b="0" i="0" u="none" strike="noStrike" dirty="0">
                        <a:effectLst/>
                        <a:latin typeface="Times New Roman"/>
                      </a:endParaRPr>
                    </a:p>
                  </a:txBody>
                  <a:tcPr marL="9259" marR="9259" marT="9259" marB="0"/>
                </a:tc>
                <a:tc vMerge="1">
                  <a:txBody>
                    <a:bodyPr/>
                    <a:lstStyle/>
                    <a:p>
                      <a:pPr algn="ctr" fontAlgn="t"/>
                      <a:endParaRPr lang="pl-PL" sz="1200" b="0" i="0" u="none" strike="noStrike" dirty="0">
                        <a:effectLst/>
                        <a:latin typeface="Times New Roman"/>
                      </a:endParaRPr>
                    </a:p>
                  </a:txBody>
                  <a:tcPr marL="9259" marR="9259" marT="9259" marB="0"/>
                </a:tc>
                <a:extLst>
                  <a:ext uri="{0D108BD9-81ED-4DB2-BD59-A6C34878D82A}">
                    <a16:rowId xmlns:a16="http://schemas.microsoft.com/office/drawing/2014/main" val="10005"/>
                  </a:ext>
                </a:extLst>
              </a:tr>
              <a:tr h="229469">
                <a:tc>
                  <a:txBody>
                    <a:bodyPr/>
                    <a:lstStyle/>
                    <a:p>
                      <a:pPr algn="ctr" fontAlgn="t"/>
                      <a:r>
                        <a:rPr lang="en-US" sz="1200" u="none" strike="noStrike" noProof="0" dirty="0" smtClean="0">
                          <a:effectLst/>
                        </a:rPr>
                        <a:t>18</a:t>
                      </a:r>
                      <a:endParaRPr lang="en-US" sz="1200" b="0" i="0" u="none" strike="noStrike" noProof="0" dirty="0">
                        <a:effectLst/>
                        <a:latin typeface="Times New Roman"/>
                      </a:endParaRPr>
                    </a:p>
                  </a:txBody>
                  <a:tcPr marL="9259" marR="9259" marT="925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A1"/>
                    </a:solidFill>
                  </a:tcPr>
                </a:tc>
                <a:tc vMerge="1">
                  <a:txBody>
                    <a:bodyPr/>
                    <a:lstStyle/>
                    <a:p>
                      <a:pPr algn="ctr" fontAlgn="t"/>
                      <a:endParaRPr lang="pl-PL" sz="1200" b="0" i="0" u="none" strike="noStrike" dirty="0">
                        <a:effectLst/>
                        <a:latin typeface="Times New Roman"/>
                      </a:endParaRPr>
                    </a:p>
                  </a:txBody>
                  <a:tcPr marL="9259" marR="9259" marT="9259" marB="0"/>
                </a:tc>
                <a:tc vMerge="1">
                  <a:txBody>
                    <a:bodyPr/>
                    <a:lstStyle/>
                    <a:p>
                      <a:pPr algn="ctr" fontAlgn="t"/>
                      <a:endParaRPr lang="pl-PL" sz="1200" b="1" i="0" u="none" strike="noStrike" dirty="0">
                        <a:effectLst/>
                        <a:latin typeface="Times New Roman"/>
                      </a:endParaRPr>
                    </a:p>
                  </a:txBody>
                  <a:tcPr marL="9259" marR="9259" marT="9259" marB="0"/>
                </a:tc>
                <a:tc vMerge="1">
                  <a:txBody>
                    <a:bodyPr/>
                    <a:lstStyle/>
                    <a:p>
                      <a:pPr algn="ctr" fontAlgn="t"/>
                      <a:endParaRPr lang="pl-PL" sz="1200" b="0" i="0" u="none" strike="noStrike" dirty="0">
                        <a:effectLst/>
                        <a:latin typeface="Times New Roman"/>
                      </a:endParaRPr>
                    </a:p>
                  </a:txBody>
                  <a:tcPr marL="9259" marR="9259" marT="9259" marB="0"/>
                </a:tc>
                <a:extLst>
                  <a:ext uri="{0D108BD9-81ED-4DB2-BD59-A6C34878D82A}">
                    <a16:rowId xmlns:a16="http://schemas.microsoft.com/office/drawing/2014/main" val="10006"/>
                  </a:ext>
                </a:extLst>
              </a:tr>
              <a:tr h="222694">
                <a:tc>
                  <a:txBody>
                    <a:bodyPr/>
                    <a:lstStyle/>
                    <a:p>
                      <a:pPr algn="ctr" fontAlgn="t"/>
                      <a:r>
                        <a:rPr lang="en-US" sz="1200" u="none" strike="noStrike" noProof="0" dirty="0" smtClean="0">
                          <a:effectLst/>
                        </a:rPr>
                        <a:t>17</a:t>
                      </a:r>
                      <a:endParaRPr lang="en-US" sz="1200" b="0" i="0" u="none" strike="noStrike" noProof="0" dirty="0">
                        <a:effectLst/>
                        <a:latin typeface="Times New Roman"/>
                      </a:endParaRPr>
                    </a:p>
                  </a:txBody>
                  <a:tcPr marL="9259" marR="9259" marT="925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A1"/>
                    </a:solidFill>
                  </a:tcPr>
                </a:tc>
                <a:tc vMerge="1">
                  <a:txBody>
                    <a:bodyPr/>
                    <a:lstStyle/>
                    <a:p>
                      <a:pPr algn="ctr" fontAlgn="t"/>
                      <a:endParaRPr lang="pl-PL" sz="1200" b="1" i="0" u="none" strike="noStrike" dirty="0">
                        <a:effectLst/>
                        <a:latin typeface="Times New Roman"/>
                      </a:endParaRPr>
                    </a:p>
                  </a:txBody>
                  <a:tcPr marL="9259" marR="9259" marT="9259" marB="0"/>
                </a:tc>
                <a:tc vMerge="1">
                  <a:txBody>
                    <a:bodyPr/>
                    <a:lstStyle/>
                    <a:p>
                      <a:pPr algn="ctr" fontAlgn="t"/>
                      <a:endParaRPr lang="pl-PL" sz="1200" b="0" i="0" u="none" strike="noStrike" dirty="0">
                        <a:effectLst/>
                        <a:latin typeface="Times New Roman"/>
                      </a:endParaRPr>
                    </a:p>
                  </a:txBody>
                  <a:tcPr marL="9259" marR="9259" marT="9259" marB="0"/>
                </a:tc>
                <a:tc vMerge="1">
                  <a:txBody>
                    <a:bodyPr/>
                    <a:lstStyle/>
                    <a:p>
                      <a:pPr algn="ctr" fontAlgn="t"/>
                      <a:endParaRPr lang="pl-PL" sz="1200" b="0" i="0" u="none" strike="noStrike" dirty="0">
                        <a:effectLst/>
                        <a:latin typeface="Times New Roman"/>
                      </a:endParaRPr>
                    </a:p>
                  </a:txBody>
                  <a:tcPr marL="9259" marR="9259" marT="9259" marB="0"/>
                </a:tc>
                <a:extLst>
                  <a:ext uri="{0D108BD9-81ED-4DB2-BD59-A6C34878D82A}">
                    <a16:rowId xmlns:a16="http://schemas.microsoft.com/office/drawing/2014/main" val="10007"/>
                  </a:ext>
                </a:extLst>
              </a:tr>
              <a:tr h="222694">
                <a:tc>
                  <a:txBody>
                    <a:bodyPr/>
                    <a:lstStyle/>
                    <a:p>
                      <a:pPr algn="ctr" fontAlgn="t"/>
                      <a:r>
                        <a:rPr lang="en-US" sz="1200" u="none" strike="noStrike" noProof="0" dirty="0" smtClean="0">
                          <a:effectLst/>
                        </a:rPr>
                        <a:t>16</a:t>
                      </a:r>
                      <a:endParaRPr lang="en-US" sz="1200" b="0" i="0" u="none" strike="noStrike" noProof="0" dirty="0">
                        <a:effectLst/>
                        <a:latin typeface="Times New Roman"/>
                      </a:endParaRPr>
                    </a:p>
                  </a:txBody>
                  <a:tcPr marL="9259" marR="9259" marT="925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A1"/>
                    </a:solidFill>
                  </a:tcPr>
                </a:tc>
                <a:tc vMerge="1">
                  <a:txBody>
                    <a:bodyPr/>
                    <a:lstStyle/>
                    <a:p>
                      <a:pPr algn="ctr" fontAlgn="t"/>
                      <a:endParaRPr lang="pl-PL" sz="1200" b="0" i="0" u="none" strike="noStrike" dirty="0">
                        <a:effectLst/>
                        <a:latin typeface="Times New Roman"/>
                      </a:endParaRPr>
                    </a:p>
                  </a:txBody>
                  <a:tcPr marL="9259" marR="9259" marT="9259" marB="0"/>
                </a:tc>
                <a:tc vMerge="1">
                  <a:txBody>
                    <a:bodyPr/>
                    <a:lstStyle/>
                    <a:p>
                      <a:pPr algn="ctr" fontAlgn="t"/>
                      <a:endParaRPr lang="pl-PL" sz="1200" b="0" i="0" u="none" strike="noStrike" dirty="0">
                        <a:effectLst/>
                        <a:latin typeface="Times New Roman"/>
                      </a:endParaRPr>
                    </a:p>
                  </a:txBody>
                  <a:tcPr marL="9259" marR="9259" marT="9259" marB="0"/>
                </a:tc>
                <a:tc vMerge="1">
                  <a:txBody>
                    <a:bodyPr/>
                    <a:lstStyle/>
                    <a:p>
                      <a:pPr algn="ctr" fontAlgn="t"/>
                      <a:endParaRPr lang="pl-PL" sz="1200" b="0" i="0" u="none" strike="noStrike" dirty="0">
                        <a:effectLst/>
                        <a:latin typeface="Times New Roman"/>
                      </a:endParaRPr>
                    </a:p>
                  </a:txBody>
                  <a:tcPr marL="9259" marR="9259" marT="9259" marB="0"/>
                </a:tc>
                <a:extLst>
                  <a:ext uri="{0D108BD9-81ED-4DB2-BD59-A6C34878D82A}">
                    <a16:rowId xmlns:a16="http://schemas.microsoft.com/office/drawing/2014/main" val="10008"/>
                  </a:ext>
                </a:extLst>
              </a:tr>
              <a:tr h="222694">
                <a:tc>
                  <a:txBody>
                    <a:bodyPr/>
                    <a:lstStyle/>
                    <a:p>
                      <a:pPr algn="ctr" fontAlgn="t"/>
                      <a:r>
                        <a:rPr lang="en-US" sz="1200" u="none" strike="noStrike" noProof="0" dirty="0" smtClean="0">
                          <a:effectLst/>
                        </a:rPr>
                        <a:t>15</a:t>
                      </a:r>
                      <a:endParaRPr lang="en-US" sz="1200" b="0" i="0" u="none" strike="noStrike" noProof="0" dirty="0">
                        <a:effectLst/>
                        <a:latin typeface="Times New Roman"/>
                      </a:endParaRPr>
                    </a:p>
                  </a:txBody>
                  <a:tcPr marL="9259" marR="9259" marT="925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A1"/>
                    </a:solidFill>
                  </a:tcPr>
                </a:tc>
                <a:tc vMerge="1">
                  <a:txBody>
                    <a:bodyPr/>
                    <a:lstStyle/>
                    <a:p>
                      <a:pPr algn="ctr" fontAlgn="t"/>
                      <a:endParaRPr lang="pl-PL" sz="1200" b="0" i="0" u="none" strike="noStrike" dirty="0">
                        <a:effectLst/>
                        <a:latin typeface="Times New Roman"/>
                      </a:endParaRPr>
                    </a:p>
                  </a:txBody>
                  <a:tcPr marL="9259" marR="9259" marT="9259" marB="0"/>
                </a:tc>
                <a:tc vMerge="1">
                  <a:txBody>
                    <a:bodyPr/>
                    <a:lstStyle/>
                    <a:p>
                      <a:pPr algn="ctr" fontAlgn="t"/>
                      <a:endParaRPr lang="pl-PL" sz="1200" b="0" i="0" u="none" strike="noStrike" dirty="0">
                        <a:effectLst/>
                        <a:latin typeface="Times New Roman"/>
                      </a:endParaRPr>
                    </a:p>
                  </a:txBody>
                  <a:tcPr marL="9259" marR="9259" marT="9259" marB="0"/>
                </a:tc>
                <a:tc vMerge="1">
                  <a:txBody>
                    <a:bodyPr/>
                    <a:lstStyle/>
                    <a:p>
                      <a:pPr algn="ctr" fontAlgn="t"/>
                      <a:endParaRPr lang="pl-PL" sz="1200" b="1" i="0" u="none" strike="noStrike" dirty="0">
                        <a:effectLst/>
                        <a:latin typeface="Times New Roman"/>
                      </a:endParaRPr>
                    </a:p>
                  </a:txBody>
                  <a:tcPr marL="9259" marR="9259" marT="9259" marB="0"/>
                </a:tc>
                <a:extLst>
                  <a:ext uri="{0D108BD9-81ED-4DB2-BD59-A6C34878D82A}">
                    <a16:rowId xmlns:a16="http://schemas.microsoft.com/office/drawing/2014/main" val="10009"/>
                  </a:ext>
                </a:extLst>
              </a:tr>
              <a:tr h="222694">
                <a:tc>
                  <a:txBody>
                    <a:bodyPr/>
                    <a:lstStyle/>
                    <a:p>
                      <a:pPr algn="ctr" fontAlgn="t"/>
                      <a:r>
                        <a:rPr lang="en-US" sz="1200" u="none" strike="noStrike" noProof="0" dirty="0" smtClean="0">
                          <a:effectLst/>
                        </a:rPr>
                        <a:t>14</a:t>
                      </a:r>
                      <a:endParaRPr lang="en-US" sz="1200" b="0" i="0" u="none" strike="noStrike" noProof="0" dirty="0">
                        <a:effectLst/>
                        <a:latin typeface="Times New Roman"/>
                      </a:endParaRPr>
                    </a:p>
                  </a:txBody>
                  <a:tcPr marL="9259" marR="9259" marT="925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A1"/>
                    </a:solidFill>
                  </a:tcPr>
                </a:tc>
                <a:tc vMerge="1">
                  <a:txBody>
                    <a:bodyPr/>
                    <a:lstStyle/>
                    <a:p>
                      <a:pPr algn="ctr" fontAlgn="t"/>
                      <a:endParaRPr lang="pl-PL" sz="1200" b="0" i="0" u="none" strike="noStrike" dirty="0">
                        <a:effectLst/>
                        <a:latin typeface="Times New Roman"/>
                      </a:endParaRPr>
                    </a:p>
                  </a:txBody>
                  <a:tcPr marL="9259" marR="9259" marT="9259" marB="0"/>
                </a:tc>
                <a:tc vMerge="1">
                  <a:txBody>
                    <a:bodyPr/>
                    <a:lstStyle/>
                    <a:p>
                      <a:pPr algn="ctr" fontAlgn="t"/>
                      <a:endParaRPr lang="pl-PL" sz="1200" b="0" i="0" u="none" strike="noStrike" dirty="0">
                        <a:effectLst/>
                        <a:latin typeface="Times New Roman"/>
                      </a:endParaRPr>
                    </a:p>
                  </a:txBody>
                  <a:tcPr marL="9259" marR="9259" marT="9259" marB="0"/>
                </a:tc>
                <a:tc rowSpan="2">
                  <a:txBody>
                    <a:bodyPr/>
                    <a:lstStyle/>
                    <a:p>
                      <a:pPr algn="ctr" fontAlgn="t"/>
                      <a:r>
                        <a:rPr lang="en-US" sz="1200" u="none" strike="noStrike" noProof="0" dirty="0" smtClean="0">
                          <a:effectLst/>
                        </a:rPr>
                        <a:t>Entrepreneurship</a:t>
                      </a:r>
                    </a:p>
                    <a:p>
                      <a:pPr algn="ctr" fontAlgn="t"/>
                      <a:r>
                        <a:rPr lang="en-US" sz="1200" u="none" strike="noStrike" noProof="0" dirty="0" smtClean="0">
                          <a:effectLst/>
                        </a:rPr>
                        <a:t>10001    ZMZ0387</a:t>
                      </a:r>
                      <a:endParaRPr lang="en-US" sz="1200" b="1" i="0" u="none" strike="noStrike" noProof="0" dirty="0">
                        <a:effectLst/>
                        <a:latin typeface="Times New Roman"/>
                      </a:endParaRPr>
                    </a:p>
                  </a:txBody>
                  <a:tcPr marL="9259" marR="9259" marT="925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010"/>
                  </a:ext>
                </a:extLst>
              </a:tr>
              <a:tr h="222694">
                <a:tc>
                  <a:txBody>
                    <a:bodyPr/>
                    <a:lstStyle/>
                    <a:p>
                      <a:pPr algn="ctr" fontAlgn="t"/>
                      <a:r>
                        <a:rPr lang="en-US" sz="1200" u="none" strike="noStrike" noProof="0" dirty="0" smtClean="0">
                          <a:effectLst/>
                        </a:rPr>
                        <a:t>13</a:t>
                      </a:r>
                      <a:endParaRPr lang="en-US" sz="1200" b="0" i="0" u="none" strike="noStrike" noProof="0" dirty="0">
                        <a:effectLst/>
                        <a:latin typeface="Times New Roman"/>
                      </a:endParaRPr>
                    </a:p>
                  </a:txBody>
                  <a:tcPr marL="9259" marR="9259" marT="925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A1"/>
                    </a:solidFill>
                  </a:tcPr>
                </a:tc>
                <a:tc vMerge="1">
                  <a:txBody>
                    <a:bodyPr/>
                    <a:lstStyle/>
                    <a:p>
                      <a:pPr algn="ctr" fontAlgn="t"/>
                      <a:endParaRPr lang="pl-PL" sz="1200" b="1" i="0" u="none" strike="noStrike" dirty="0">
                        <a:effectLst/>
                        <a:latin typeface="Times New Roman"/>
                      </a:endParaRPr>
                    </a:p>
                  </a:txBody>
                  <a:tcPr marL="9259" marR="9259" marT="9259" marB="0"/>
                </a:tc>
                <a:tc vMerge="1">
                  <a:txBody>
                    <a:bodyPr/>
                    <a:lstStyle/>
                    <a:p>
                      <a:pPr algn="ctr" fontAlgn="t"/>
                      <a:endParaRPr lang="pl-PL" sz="1200" b="0" i="0" u="none" strike="noStrike" dirty="0">
                        <a:effectLst/>
                        <a:latin typeface="Times New Roman"/>
                      </a:endParaRPr>
                    </a:p>
                  </a:txBody>
                  <a:tcPr marL="9259" marR="9259" marT="9259" marB="0"/>
                </a:tc>
                <a:tc vMerge="1">
                  <a:txBody>
                    <a:bodyPr/>
                    <a:lstStyle/>
                    <a:p>
                      <a:pPr algn="ctr" fontAlgn="t"/>
                      <a:endParaRPr lang="pl-PL" sz="1200" b="1" i="0" u="none" strike="noStrike" dirty="0">
                        <a:effectLst/>
                        <a:latin typeface="Times New Roman"/>
                      </a:endParaRPr>
                    </a:p>
                  </a:txBody>
                  <a:tcPr marL="9259" marR="9259" marT="9259" marB="0"/>
                </a:tc>
                <a:extLst>
                  <a:ext uri="{0D108BD9-81ED-4DB2-BD59-A6C34878D82A}">
                    <a16:rowId xmlns:a16="http://schemas.microsoft.com/office/drawing/2014/main" val="10011"/>
                  </a:ext>
                </a:extLst>
              </a:tr>
              <a:tr h="222694">
                <a:tc>
                  <a:txBody>
                    <a:bodyPr/>
                    <a:lstStyle/>
                    <a:p>
                      <a:pPr algn="ctr" fontAlgn="t"/>
                      <a:r>
                        <a:rPr lang="en-US" sz="1200" u="none" strike="noStrike" noProof="0" dirty="0" smtClean="0">
                          <a:effectLst/>
                        </a:rPr>
                        <a:t>12</a:t>
                      </a:r>
                      <a:endParaRPr lang="en-US" sz="1200" b="0" i="0" u="none" strike="noStrike" noProof="0" dirty="0">
                        <a:effectLst/>
                        <a:latin typeface="Times New Roman"/>
                      </a:endParaRPr>
                    </a:p>
                  </a:txBody>
                  <a:tcPr marL="9259" marR="9259" marT="925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A1"/>
                    </a:solidFill>
                  </a:tcPr>
                </a:tc>
                <a:tc vMerge="1">
                  <a:txBody>
                    <a:bodyPr/>
                    <a:lstStyle/>
                    <a:p>
                      <a:pPr algn="ctr" fontAlgn="t"/>
                      <a:endParaRPr lang="pl-PL" sz="1200" b="0" i="0" u="none" strike="noStrike" dirty="0">
                        <a:effectLst/>
                        <a:latin typeface="Times New Roman"/>
                      </a:endParaRPr>
                    </a:p>
                  </a:txBody>
                  <a:tcPr marL="9259" marR="9259" marT="9259" marB="0"/>
                </a:tc>
                <a:tc vMerge="1">
                  <a:txBody>
                    <a:bodyPr/>
                    <a:lstStyle/>
                    <a:p>
                      <a:pPr algn="ctr" fontAlgn="t"/>
                      <a:endParaRPr lang="pl-PL" sz="1200" b="0" i="0" u="none" strike="noStrike" dirty="0">
                        <a:effectLst/>
                        <a:latin typeface="Times New Roman"/>
                      </a:endParaRPr>
                    </a:p>
                  </a:txBody>
                  <a:tcPr marL="9259" marR="9259" marT="9259" marB="0"/>
                </a:tc>
                <a:tc rowSpan="10">
                  <a:txBody>
                    <a:bodyPr/>
                    <a:lstStyle/>
                    <a:p>
                      <a:pPr algn="ctr" fontAlgn="t"/>
                      <a:r>
                        <a:rPr lang="en-US" sz="1200" u="none" strike="noStrike" noProof="0" dirty="0" smtClean="0">
                          <a:effectLst/>
                        </a:rPr>
                        <a:t> </a:t>
                      </a:r>
                      <a:endParaRPr lang="en-US" sz="1200" b="0" i="0" u="none" strike="noStrike" noProof="0" dirty="0" smtClean="0">
                        <a:effectLst/>
                        <a:latin typeface="Times New Roman"/>
                      </a:endParaRPr>
                    </a:p>
                    <a:p>
                      <a:pPr algn="ctr" fontAlgn="t"/>
                      <a:r>
                        <a:rPr lang="en-US" sz="1200" u="none" strike="noStrike" noProof="0" dirty="0" smtClean="0">
                          <a:effectLst/>
                        </a:rPr>
                        <a:t> </a:t>
                      </a:r>
                      <a:endParaRPr lang="en-US" sz="1200" b="1" i="0" u="none" strike="noStrike" noProof="0" dirty="0" smtClean="0">
                        <a:effectLst/>
                        <a:latin typeface="Times New Roman"/>
                      </a:endParaRPr>
                    </a:p>
                    <a:p>
                      <a:pPr algn="ctr" fontAlgn="t"/>
                      <a:r>
                        <a:rPr lang="en-US" sz="1200" u="none" strike="noStrike" noProof="0" dirty="0" smtClean="0">
                          <a:effectLst/>
                        </a:rPr>
                        <a:t> </a:t>
                      </a:r>
                      <a:endParaRPr lang="en-US" sz="1200" b="0" i="0" u="none" strike="noStrike" noProof="0" dirty="0" smtClean="0">
                        <a:effectLst/>
                        <a:latin typeface="Times New Roman"/>
                      </a:endParaRPr>
                    </a:p>
                    <a:p>
                      <a:pPr algn="ctr" fontAlgn="t"/>
                      <a:r>
                        <a:rPr lang="en-US" sz="1200" u="none" strike="noStrike" noProof="0" dirty="0" smtClean="0">
                          <a:effectLst/>
                        </a:rPr>
                        <a:t> </a:t>
                      </a:r>
                      <a:endParaRPr lang="en-US" sz="1200" b="0" i="0" u="none" strike="noStrike" noProof="0" dirty="0" smtClean="0">
                        <a:effectLst/>
                        <a:latin typeface="Times New Roman"/>
                      </a:endParaRPr>
                    </a:p>
                    <a:p>
                      <a:pPr algn="ctr" fontAlgn="t"/>
                      <a:r>
                        <a:rPr lang="en-US" sz="1800" u="none" strike="noStrike" noProof="0" dirty="0" smtClean="0">
                          <a:effectLst/>
                        </a:rPr>
                        <a:t>Master Thesis</a:t>
                      </a:r>
                      <a:endParaRPr lang="pl-PL" sz="1800" u="none" strike="noStrike" noProof="0" dirty="0" smtClean="0">
                        <a:effectLst/>
                      </a:endParaRPr>
                    </a:p>
                    <a:p>
                      <a:pPr algn="ctr" fontAlgn="t"/>
                      <a:r>
                        <a:rPr lang="pl-PL" sz="1400" u="none" strike="noStrike" noProof="0" dirty="0" smtClean="0">
                          <a:effectLst/>
                        </a:rPr>
                        <a:t>(</a:t>
                      </a:r>
                      <a:r>
                        <a:rPr lang="pl-PL" sz="1400" u="none" strike="noStrike" noProof="0" dirty="0" err="1" smtClean="0">
                          <a:effectLst/>
                        </a:rPr>
                        <a:t>final</a:t>
                      </a:r>
                      <a:r>
                        <a:rPr lang="pl-PL" sz="1400" u="none" strike="noStrike" noProof="0" dirty="0" smtClean="0">
                          <a:effectLst/>
                        </a:rPr>
                        <a:t> </a:t>
                      </a:r>
                      <a:r>
                        <a:rPr lang="pl-PL" sz="1400" u="none" strike="noStrike" noProof="0" dirty="0" err="1" smtClean="0">
                          <a:effectLst/>
                        </a:rPr>
                        <a:t>project</a:t>
                      </a:r>
                      <a:r>
                        <a:rPr lang="pl-PL" sz="1400" u="none" strike="noStrike" noProof="0" dirty="0" smtClean="0">
                          <a:effectLst/>
                        </a:rPr>
                        <a:t>)</a:t>
                      </a:r>
                      <a:r>
                        <a:rPr lang="en-US" sz="1800" u="none" strike="noStrike" noProof="0" dirty="0" smtClean="0">
                          <a:effectLst/>
                        </a:rPr>
                        <a:t> </a:t>
                      </a:r>
                      <a:endParaRPr lang="en-US" sz="1800" b="0" i="0" u="none" strike="noStrike" noProof="0" dirty="0" smtClean="0">
                        <a:effectLst/>
                        <a:latin typeface="Times New Roman"/>
                      </a:endParaRPr>
                    </a:p>
                    <a:p>
                      <a:pPr algn="ctr" fontAlgn="t"/>
                      <a:r>
                        <a:rPr lang="en-US" sz="1200" u="none" strike="noStrike" noProof="0" dirty="0" smtClean="0">
                          <a:effectLst/>
                        </a:rPr>
                        <a:t> </a:t>
                      </a:r>
                      <a:endParaRPr lang="en-US" sz="1200" b="1" i="0" u="none" strike="noStrike" noProof="0" dirty="0" smtClean="0">
                        <a:effectLst/>
                        <a:latin typeface="Times New Roman"/>
                      </a:endParaRPr>
                    </a:p>
                    <a:p>
                      <a:pPr algn="ctr" fontAlgn="t"/>
                      <a:r>
                        <a:rPr lang="en-US" sz="1200" u="none" strike="noStrike" noProof="0" dirty="0" smtClean="0">
                          <a:effectLst/>
                        </a:rPr>
                        <a:t> </a:t>
                      </a:r>
                      <a:endParaRPr lang="en-US" sz="1200" b="0" i="0" u="none" strike="noStrike" noProof="0" dirty="0" smtClean="0">
                        <a:effectLst/>
                        <a:latin typeface="Times New Roman"/>
                      </a:endParaRPr>
                    </a:p>
                    <a:p>
                      <a:pPr algn="ctr" fontAlgn="t"/>
                      <a:r>
                        <a:rPr lang="en-US" sz="1200" u="none" strike="noStrike" noProof="0" dirty="0" smtClean="0">
                          <a:effectLst/>
                        </a:rPr>
                        <a:t> </a:t>
                      </a:r>
                      <a:endParaRPr lang="en-US" sz="1200" b="0" i="0" u="none" strike="noStrike" noProof="0" dirty="0">
                        <a:effectLst/>
                        <a:latin typeface="Times New Roman"/>
                      </a:endParaRPr>
                    </a:p>
                  </a:txBody>
                  <a:tcPr marL="9259" marR="9259" marT="925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0012"/>
                  </a:ext>
                </a:extLst>
              </a:tr>
              <a:tr h="222694">
                <a:tc>
                  <a:txBody>
                    <a:bodyPr/>
                    <a:lstStyle/>
                    <a:p>
                      <a:pPr algn="ctr" fontAlgn="t"/>
                      <a:r>
                        <a:rPr lang="en-US" sz="1200" u="none" strike="noStrike" noProof="0" dirty="0" smtClean="0">
                          <a:effectLst/>
                        </a:rPr>
                        <a:t>11</a:t>
                      </a:r>
                      <a:endParaRPr lang="en-US" sz="1200" b="0" i="0" u="none" strike="noStrike" noProof="0" dirty="0">
                        <a:effectLst/>
                        <a:latin typeface="Times New Roman"/>
                      </a:endParaRPr>
                    </a:p>
                  </a:txBody>
                  <a:tcPr marL="9259" marR="9259" marT="925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A1"/>
                    </a:solidFill>
                  </a:tcPr>
                </a:tc>
                <a:tc vMerge="1">
                  <a:txBody>
                    <a:bodyPr/>
                    <a:lstStyle/>
                    <a:p>
                      <a:pPr algn="ctr" fontAlgn="t"/>
                      <a:endParaRPr lang="pl-PL" sz="1200" b="0" i="0" u="none" strike="noStrike" dirty="0">
                        <a:effectLst/>
                        <a:latin typeface="Times New Roman"/>
                      </a:endParaRPr>
                    </a:p>
                  </a:txBody>
                  <a:tcPr marL="9259" marR="9259" marT="9259" marB="0"/>
                </a:tc>
                <a:tc vMerge="1">
                  <a:txBody>
                    <a:bodyPr/>
                    <a:lstStyle/>
                    <a:p>
                      <a:pPr algn="ctr" fontAlgn="t"/>
                      <a:endParaRPr lang="pl-PL" sz="1200" b="0" i="0" u="none" strike="noStrike" dirty="0">
                        <a:effectLst/>
                        <a:latin typeface="Times New Roman"/>
                      </a:endParaRPr>
                    </a:p>
                  </a:txBody>
                  <a:tcPr marL="9259" marR="9259" marT="9259" marB="0"/>
                </a:tc>
                <a:tc vMerge="1">
                  <a:txBody>
                    <a:bodyPr/>
                    <a:lstStyle/>
                    <a:p>
                      <a:pPr algn="ctr" fontAlgn="t"/>
                      <a:endParaRPr lang="pl-PL" sz="1200" b="1" i="0" u="none" strike="noStrike" dirty="0">
                        <a:effectLst/>
                        <a:latin typeface="Times New Roman"/>
                      </a:endParaRPr>
                    </a:p>
                  </a:txBody>
                  <a:tcPr marL="9259" marR="9259" marT="9259" marB="0"/>
                </a:tc>
                <a:extLst>
                  <a:ext uri="{0D108BD9-81ED-4DB2-BD59-A6C34878D82A}">
                    <a16:rowId xmlns:a16="http://schemas.microsoft.com/office/drawing/2014/main" val="10013"/>
                  </a:ext>
                </a:extLst>
              </a:tr>
              <a:tr h="222694">
                <a:tc>
                  <a:txBody>
                    <a:bodyPr/>
                    <a:lstStyle/>
                    <a:p>
                      <a:pPr algn="ctr" fontAlgn="t"/>
                      <a:r>
                        <a:rPr lang="en-US" sz="1200" u="none" strike="noStrike" noProof="0" dirty="0" smtClean="0">
                          <a:effectLst/>
                        </a:rPr>
                        <a:t>10</a:t>
                      </a:r>
                      <a:endParaRPr lang="en-US" sz="1200" b="0" i="0" u="none" strike="noStrike" noProof="0" dirty="0">
                        <a:effectLst/>
                        <a:latin typeface="Times New Roman"/>
                      </a:endParaRPr>
                    </a:p>
                  </a:txBody>
                  <a:tcPr marL="9259" marR="9259" marT="925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A1"/>
                    </a:solidFill>
                  </a:tcPr>
                </a:tc>
                <a:tc vMerge="1">
                  <a:txBody>
                    <a:bodyPr/>
                    <a:lstStyle/>
                    <a:p>
                      <a:pPr algn="ctr" fontAlgn="t"/>
                      <a:endParaRPr lang="pl-PL" sz="1200" b="0" i="0" u="none" strike="noStrike" dirty="0">
                        <a:effectLst/>
                        <a:latin typeface="Times New Roman"/>
                      </a:endParaRPr>
                    </a:p>
                  </a:txBody>
                  <a:tcPr marL="9259" marR="9259" marT="9259" marB="0"/>
                </a:tc>
                <a:tc vMerge="1">
                  <a:txBody>
                    <a:bodyPr/>
                    <a:lstStyle/>
                    <a:p>
                      <a:pPr algn="ctr" fontAlgn="t"/>
                      <a:endParaRPr lang="pl-PL" sz="1200" b="1" i="0" u="none" strike="noStrike" dirty="0">
                        <a:effectLst/>
                        <a:latin typeface="Times New Roman"/>
                      </a:endParaRPr>
                    </a:p>
                  </a:txBody>
                  <a:tcPr marL="9259" marR="9259" marT="9259" marB="0"/>
                </a:tc>
                <a:tc vMerge="1">
                  <a:txBody>
                    <a:bodyPr/>
                    <a:lstStyle/>
                    <a:p>
                      <a:pPr algn="ctr" fontAlgn="t"/>
                      <a:endParaRPr lang="pl-PL" sz="1200" b="0" i="0" u="none" strike="noStrike" dirty="0">
                        <a:effectLst/>
                        <a:latin typeface="Times New Roman"/>
                      </a:endParaRPr>
                    </a:p>
                  </a:txBody>
                  <a:tcPr marL="9259" marR="9259" marT="9259" marB="0"/>
                </a:tc>
                <a:extLst>
                  <a:ext uri="{0D108BD9-81ED-4DB2-BD59-A6C34878D82A}">
                    <a16:rowId xmlns:a16="http://schemas.microsoft.com/office/drawing/2014/main" val="10014"/>
                  </a:ext>
                </a:extLst>
              </a:tr>
              <a:tr h="222694">
                <a:tc>
                  <a:txBody>
                    <a:bodyPr/>
                    <a:lstStyle/>
                    <a:p>
                      <a:pPr algn="ctr" fontAlgn="t"/>
                      <a:r>
                        <a:rPr lang="en-US" sz="1200" u="none" strike="noStrike" noProof="0" dirty="0" smtClean="0">
                          <a:effectLst/>
                        </a:rPr>
                        <a:t>9</a:t>
                      </a:r>
                      <a:endParaRPr lang="en-US" sz="1200" b="0" i="0" u="none" strike="noStrike" noProof="0" dirty="0">
                        <a:effectLst/>
                        <a:latin typeface="Times New Roman"/>
                      </a:endParaRPr>
                    </a:p>
                  </a:txBody>
                  <a:tcPr marL="9259" marR="9259" marT="925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A1"/>
                    </a:solidFill>
                  </a:tcPr>
                </a:tc>
                <a:tc vMerge="1">
                  <a:txBody>
                    <a:bodyPr/>
                    <a:lstStyle/>
                    <a:p>
                      <a:pPr algn="ctr" fontAlgn="t"/>
                      <a:endParaRPr lang="pl-PL" sz="1200" b="0" i="0" u="none" strike="noStrike" dirty="0">
                        <a:effectLst/>
                        <a:latin typeface="Times New Roman"/>
                      </a:endParaRPr>
                    </a:p>
                  </a:txBody>
                  <a:tcPr marL="9259" marR="9259" marT="9259" marB="0"/>
                </a:tc>
                <a:tc vMerge="1">
                  <a:txBody>
                    <a:bodyPr/>
                    <a:lstStyle/>
                    <a:p>
                      <a:pPr algn="ctr" fontAlgn="t"/>
                      <a:endParaRPr lang="pl-PL" sz="1200" b="0" i="0" u="none" strike="noStrike" dirty="0">
                        <a:effectLst/>
                        <a:latin typeface="Times New Roman"/>
                      </a:endParaRPr>
                    </a:p>
                  </a:txBody>
                  <a:tcPr marL="9259" marR="9259" marT="9259" marB="0"/>
                </a:tc>
                <a:tc vMerge="1">
                  <a:txBody>
                    <a:bodyPr/>
                    <a:lstStyle/>
                    <a:p>
                      <a:pPr algn="ctr" fontAlgn="t"/>
                      <a:endParaRPr lang="pl-PL" sz="1200" b="0" i="0" u="none" strike="noStrike" dirty="0">
                        <a:effectLst/>
                        <a:latin typeface="Times New Roman"/>
                      </a:endParaRPr>
                    </a:p>
                  </a:txBody>
                  <a:tcPr marL="9259" marR="9259" marT="9259" marB="0"/>
                </a:tc>
                <a:extLst>
                  <a:ext uri="{0D108BD9-81ED-4DB2-BD59-A6C34878D82A}">
                    <a16:rowId xmlns:a16="http://schemas.microsoft.com/office/drawing/2014/main" val="10015"/>
                  </a:ext>
                </a:extLst>
              </a:tr>
              <a:tr h="222694">
                <a:tc>
                  <a:txBody>
                    <a:bodyPr/>
                    <a:lstStyle/>
                    <a:p>
                      <a:pPr algn="ctr" fontAlgn="t"/>
                      <a:r>
                        <a:rPr lang="en-US" sz="1200" u="none" strike="noStrike" noProof="0" dirty="0" smtClean="0">
                          <a:effectLst/>
                        </a:rPr>
                        <a:t>8</a:t>
                      </a:r>
                      <a:endParaRPr lang="en-US" sz="1200" b="0" i="0" u="none" strike="noStrike" noProof="0" dirty="0">
                        <a:effectLst/>
                        <a:latin typeface="Times New Roman"/>
                      </a:endParaRPr>
                    </a:p>
                  </a:txBody>
                  <a:tcPr marL="9259" marR="9259" marT="925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A1"/>
                    </a:solidFill>
                  </a:tcPr>
                </a:tc>
                <a:tc>
                  <a:txBody>
                    <a:bodyPr/>
                    <a:lstStyle/>
                    <a:p>
                      <a:pPr algn="l" fontAlgn="t"/>
                      <a:endParaRPr lang="en-US" sz="1200" b="0" i="0" u="none" strike="noStrike" noProof="0" dirty="0">
                        <a:effectLst/>
                        <a:latin typeface="Times New Roman"/>
                      </a:endParaRPr>
                    </a:p>
                  </a:txBody>
                  <a:tcPr marL="9259" marR="9259" marT="925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vMerge="1">
                  <a:txBody>
                    <a:bodyPr/>
                    <a:lstStyle/>
                    <a:p>
                      <a:pPr algn="ctr" fontAlgn="t"/>
                      <a:endParaRPr lang="pl-PL" sz="1200" b="0" i="0" u="none" strike="noStrike" dirty="0">
                        <a:effectLst/>
                        <a:latin typeface="Times New Roman"/>
                      </a:endParaRPr>
                    </a:p>
                  </a:txBody>
                  <a:tcPr marL="9259" marR="9259" marT="9259" marB="0"/>
                </a:tc>
                <a:tc vMerge="1">
                  <a:txBody>
                    <a:bodyPr/>
                    <a:lstStyle/>
                    <a:p>
                      <a:pPr algn="ctr" fontAlgn="t"/>
                      <a:endParaRPr lang="pl-PL" sz="1200" b="0" i="0" u="none" strike="noStrike" dirty="0">
                        <a:effectLst/>
                        <a:latin typeface="Times New Roman"/>
                      </a:endParaRPr>
                    </a:p>
                  </a:txBody>
                  <a:tcPr marL="9259" marR="9259" marT="9259" marB="0"/>
                </a:tc>
                <a:extLst>
                  <a:ext uri="{0D108BD9-81ED-4DB2-BD59-A6C34878D82A}">
                    <a16:rowId xmlns:a16="http://schemas.microsoft.com/office/drawing/2014/main" val="10016"/>
                  </a:ext>
                </a:extLst>
              </a:tr>
              <a:tr h="222694">
                <a:tc>
                  <a:txBody>
                    <a:bodyPr/>
                    <a:lstStyle/>
                    <a:p>
                      <a:pPr algn="ctr" fontAlgn="t"/>
                      <a:r>
                        <a:rPr lang="en-US" sz="1200" u="none" strike="noStrike" noProof="0" dirty="0" smtClean="0">
                          <a:effectLst/>
                        </a:rPr>
                        <a:t>7</a:t>
                      </a:r>
                      <a:endParaRPr lang="en-US" sz="1200" b="0" i="0" u="none" strike="noStrike" noProof="0" dirty="0">
                        <a:effectLst/>
                        <a:latin typeface="Times New Roman"/>
                      </a:endParaRPr>
                    </a:p>
                  </a:txBody>
                  <a:tcPr marL="9259" marR="9259" marT="925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A1"/>
                    </a:solidFill>
                  </a:tcPr>
                </a:tc>
                <a:tc>
                  <a:txBody>
                    <a:bodyPr/>
                    <a:lstStyle/>
                    <a:p>
                      <a:pPr algn="l" fontAlgn="t"/>
                      <a:r>
                        <a:rPr lang="en-US" sz="1200" u="none" strike="noStrike" noProof="0" dirty="0" smtClean="0">
                          <a:effectLst/>
                        </a:rPr>
                        <a:t>Social</a:t>
                      </a:r>
                      <a:r>
                        <a:rPr lang="en-US" sz="1200" u="none" strike="noStrike" baseline="0" noProof="0" dirty="0" smtClean="0">
                          <a:effectLst/>
                        </a:rPr>
                        <a:t> com</a:t>
                      </a:r>
                      <a:r>
                        <a:rPr lang="en-US" sz="1200" u="none" strike="noStrike" noProof="0" dirty="0" smtClean="0">
                          <a:effectLst/>
                        </a:rPr>
                        <a:t>.</a:t>
                      </a:r>
                      <a:r>
                        <a:rPr lang="pl-PL" sz="1200" u="none" strike="noStrike" noProof="0" dirty="0" smtClean="0">
                          <a:effectLst/>
                        </a:rPr>
                        <a:t>           </a:t>
                      </a:r>
                      <a:r>
                        <a:rPr lang="en-US" sz="1200" u="none" strike="noStrike" noProof="0" dirty="0" smtClean="0">
                          <a:effectLst/>
                        </a:rPr>
                        <a:t>00001 FLEU001</a:t>
                      </a:r>
                      <a:endParaRPr lang="en-US" sz="1200" b="0" i="0" u="none" strike="noStrike" noProof="0" dirty="0">
                        <a:effectLst/>
                        <a:latin typeface="Times New Roman"/>
                      </a:endParaRPr>
                    </a:p>
                  </a:txBody>
                  <a:tcPr marL="9259" marR="9259" marT="925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2">
                        <a:lumMod val="40000"/>
                        <a:lumOff val="60000"/>
                      </a:schemeClr>
                    </a:solidFill>
                  </a:tcPr>
                </a:tc>
                <a:tc vMerge="1">
                  <a:txBody>
                    <a:bodyPr/>
                    <a:lstStyle/>
                    <a:p>
                      <a:pPr algn="ctr" fontAlgn="t"/>
                      <a:endParaRPr lang="pl-PL" sz="1200" b="0" i="0" u="none" strike="noStrike" dirty="0">
                        <a:effectLst/>
                        <a:latin typeface="Times New Roman"/>
                      </a:endParaRPr>
                    </a:p>
                  </a:txBody>
                  <a:tcPr marL="9259" marR="9259" marT="9259" marB="0"/>
                </a:tc>
                <a:tc vMerge="1">
                  <a:txBody>
                    <a:bodyPr/>
                    <a:lstStyle/>
                    <a:p>
                      <a:pPr algn="ctr" fontAlgn="t"/>
                      <a:endParaRPr lang="pl-PL" sz="1200" b="0" i="0" u="none" strike="noStrike" dirty="0">
                        <a:effectLst/>
                        <a:latin typeface="Times New Roman"/>
                      </a:endParaRPr>
                    </a:p>
                  </a:txBody>
                  <a:tcPr marL="9259" marR="9259" marT="9259" marB="0"/>
                </a:tc>
                <a:extLst>
                  <a:ext uri="{0D108BD9-81ED-4DB2-BD59-A6C34878D82A}">
                    <a16:rowId xmlns:a16="http://schemas.microsoft.com/office/drawing/2014/main" val="10017"/>
                  </a:ext>
                </a:extLst>
              </a:tr>
              <a:tr h="222694">
                <a:tc>
                  <a:txBody>
                    <a:bodyPr/>
                    <a:lstStyle/>
                    <a:p>
                      <a:pPr algn="ctr" fontAlgn="t"/>
                      <a:r>
                        <a:rPr lang="en-US" sz="1200" u="none" strike="noStrike" noProof="0" dirty="0" smtClean="0">
                          <a:effectLst/>
                        </a:rPr>
                        <a:t>6</a:t>
                      </a:r>
                      <a:endParaRPr lang="en-US" sz="1200" b="0" i="0" u="none" strike="noStrike" noProof="0" dirty="0">
                        <a:effectLst/>
                        <a:latin typeface="Times New Roman"/>
                      </a:endParaRPr>
                    </a:p>
                  </a:txBody>
                  <a:tcPr marL="9259" marR="9259" marT="925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A1"/>
                    </a:solidFill>
                  </a:tcPr>
                </a:tc>
                <a:tc>
                  <a:txBody>
                    <a:bodyPr/>
                    <a:lstStyle/>
                    <a:p>
                      <a:pPr algn="l" fontAlgn="t"/>
                      <a:r>
                        <a:rPr lang="en-US" sz="1200" u="none" strike="noStrike" noProof="0" dirty="0" smtClean="0">
                          <a:effectLst/>
                        </a:rPr>
                        <a:t>Physics </a:t>
                      </a:r>
                      <a:r>
                        <a:rPr lang="pl-PL" sz="1200" u="none" strike="noStrike" noProof="0" dirty="0" smtClean="0">
                          <a:effectLst/>
                        </a:rPr>
                        <a:t>           </a:t>
                      </a:r>
                      <a:r>
                        <a:rPr lang="pl-PL" sz="1200" u="none" strike="noStrike" baseline="0" noProof="0" dirty="0" smtClean="0">
                          <a:effectLst/>
                        </a:rPr>
                        <a:t>      </a:t>
                      </a:r>
                      <a:r>
                        <a:rPr lang="en-US" sz="1200" u="none" strike="noStrike" noProof="0" dirty="0" smtClean="0">
                          <a:effectLst/>
                        </a:rPr>
                        <a:t>10000 FZP4901</a:t>
                      </a:r>
                      <a:endParaRPr lang="en-US" sz="1200" b="0" i="0" u="none" strike="noStrike" noProof="0" dirty="0">
                        <a:effectLst/>
                        <a:latin typeface="Times New Roman"/>
                      </a:endParaRPr>
                    </a:p>
                  </a:txBody>
                  <a:tcPr marL="9259" marR="9259" marT="925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40000"/>
                        <a:lumOff val="60000"/>
                      </a:schemeClr>
                    </a:solidFill>
                  </a:tcPr>
                </a:tc>
                <a:tc vMerge="1">
                  <a:txBody>
                    <a:bodyPr/>
                    <a:lstStyle/>
                    <a:p>
                      <a:pPr algn="ctr" fontAlgn="t"/>
                      <a:endParaRPr lang="pl-PL" sz="1200" b="1" i="0" u="none" strike="noStrike" dirty="0">
                        <a:effectLst/>
                        <a:latin typeface="Times New Roman"/>
                      </a:endParaRPr>
                    </a:p>
                  </a:txBody>
                  <a:tcPr marL="9259" marR="9259" marT="9259" marB="0"/>
                </a:tc>
                <a:tc vMerge="1">
                  <a:txBody>
                    <a:bodyPr/>
                    <a:lstStyle/>
                    <a:p>
                      <a:pPr algn="ctr" fontAlgn="t"/>
                      <a:endParaRPr lang="pl-PL" sz="1200" b="0" i="0" u="none" strike="noStrike" dirty="0">
                        <a:effectLst/>
                        <a:latin typeface="Times New Roman"/>
                      </a:endParaRPr>
                    </a:p>
                  </a:txBody>
                  <a:tcPr marL="9259" marR="9259" marT="9259" marB="0"/>
                </a:tc>
                <a:extLst>
                  <a:ext uri="{0D108BD9-81ED-4DB2-BD59-A6C34878D82A}">
                    <a16:rowId xmlns:a16="http://schemas.microsoft.com/office/drawing/2014/main" val="10018"/>
                  </a:ext>
                </a:extLst>
              </a:tr>
              <a:tr h="222694">
                <a:tc>
                  <a:txBody>
                    <a:bodyPr/>
                    <a:lstStyle/>
                    <a:p>
                      <a:pPr algn="ctr" fontAlgn="t"/>
                      <a:r>
                        <a:rPr lang="en-US" sz="1200" u="none" strike="noStrike" noProof="0" dirty="0" smtClean="0">
                          <a:effectLst/>
                        </a:rPr>
                        <a:t>5</a:t>
                      </a:r>
                      <a:endParaRPr lang="en-US" sz="1200" b="0" i="0" u="none" strike="noStrike" noProof="0" dirty="0">
                        <a:effectLst/>
                        <a:latin typeface="Times New Roman"/>
                      </a:endParaRPr>
                    </a:p>
                  </a:txBody>
                  <a:tcPr marL="9259" marR="9259" marT="925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A1"/>
                    </a:solidFill>
                  </a:tcPr>
                </a:tc>
                <a:tc>
                  <a:txBody>
                    <a:bodyPr/>
                    <a:lstStyle/>
                    <a:p>
                      <a:pPr algn="l" fontAlgn="t"/>
                      <a:r>
                        <a:rPr lang="en-US" sz="1200" u="none" strike="noStrike" noProof="0" dirty="0" smtClean="0">
                          <a:effectLst/>
                        </a:rPr>
                        <a:t>Mat. </a:t>
                      </a:r>
                      <a:r>
                        <a:rPr lang="pl-PL" sz="1200" u="none" strike="noStrike" noProof="0" dirty="0" smtClean="0">
                          <a:effectLst/>
                        </a:rPr>
                        <a:t>                    </a:t>
                      </a:r>
                      <a:r>
                        <a:rPr lang="en-US" sz="1200" u="none" strike="noStrike" noProof="0" dirty="0" smtClean="0">
                          <a:effectLst/>
                        </a:rPr>
                        <a:t>10000 MAP3032</a:t>
                      </a:r>
                      <a:endParaRPr lang="en-US" sz="1200" b="0" i="0" u="none" strike="noStrike" noProof="0" dirty="0">
                        <a:effectLst/>
                        <a:latin typeface="Times New Roman"/>
                      </a:endParaRPr>
                    </a:p>
                  </a:txBody>
                  <a:tcPr marL="9259" marR="9259" marT="925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40000"/>
                        <a:lumOff val="60000"/>
                      </a:schemeClr>
                    </a:solidFill>
                  </a:tcPr>
                </a:tc>
                <a:tc vMerge="1">
                  <a:txBody>
                    <a:bodyPr/>
                    <a:lstStyle/>
                    <a:p>
                      <a:pPr algn="ctr" fontAlgn="t"/>
                      <a:endParaRPr lang="pl-PL" sz="1200" b="0" i="0" u="none" strike="noStrike" dirty="0">
                        <a:effectLst/>
                        <a:latin typeface="Times New Roman"/>
                      </a:endParaRPr>
                    </a:p>
                  </a:txBody>
                  <a:tcPr marL="9259" marR="9259" marT="9259" marB="0"/>
                </a:tc>
                <a:tc vMerge="1">
                  <a:txBody>
                    <a:bodyPr/>
                    <a:lstStyle/>
                    <a:p>
                      <a:pPr algn="ctr" fontAlgn="t"/>
                      <a:endParaRPr lang="pl-PL" sz="1200" b="1" i="0" u="none" strike="noStrike" dirty="0">
                        <a:effectLst/>
                        <a:latin typeface="Times New Roman"/>
                      </a:endParaRPr>
                    </a:p>
                  </a:txBody>
                  <a:tcPr marL="9259" marR="9259" marT="9259" marB="0"/>
                </a:tc>
                <a:extLst>
                  <a:ext uri="{0D108BD9-81ED-4DB2-BD59-A6C34878D82A}">
                    <a16:rowId xmlns:a16="http://schemas.microsoft.com/office/drawing/2014/main" val="10019"/>
                  </a:ext>
                </a:extLst>
              </a:tr>
              <a:tr h="222694">
                <a:tc>
                  <a:txBody>
                    <a:bodyPr/>
                    <a:lstStyle/>
                    <a:p>
                      <a:pPr algn="ctr" fontAlgn="t"/>
                      <a:r>
                        <a:rPr lang="en-US" sz="1200" u="none" strike="noStrike" noProof="0" dirty="0" smtClean="0">
                          <a:effectLst/>
                        </a:rPr>
                        <a:t>4</a:t>
                      </a:r>
                      <a:endParaRPr lang="en-US" sz="1200" b="0" i="0" u="none" strike="noStrike" noProof="0" dirty="0">
                        <a:effectLst/>
                        <a:latin typeface="Times New Roman"/>
                      </a:endParaRPr>
                    </a:p>
                  </a:txBody>
                  <a:tcPr marL="9259" marR="9259" marT="925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A1"/>
                    </a:solidFill>
                  </a:tcPr>
                </a:tc>
                <a:tc>
                  <a:txBody>
                    <a:bodyPr/>
                    <a:lstStyle/>
                    <a:p>
                      <a:pPr algn="l" fontAlgn="t"/>
                      <a:r>
                        <a:rPr lang="en-US" sz="1200" u="none" strike="noStrike" noProof="0" dirty="0" smtClean="0">
                          <a:effectLst/>
                        </a:rPr>
                        <a:t>Foreign</a:t>
                      </a:r>
                      <a:r>
                        <a:rPr lang="en-US" sz="1200" u="none" strike="noStrike" baseline="0" noProof="0" dirty="0" smtClean="0">
                          <a:effectLst/>
                        </a:rPr>
                        <a:t> language</a:t>
                      </a:r>
                      <a:r>
                        <a:rPr lang="pl-PL" sz="1200" u="none" strike="noStrike" baseline="0" noProof="0" dirty="0" smtClean="0">
                          <a:effectLst/>
                        </a:rPr>
                        <a:t> </a:t>
                      </a:r>
                      <a:r>
                        <a:rPr lang="pl-PL" sz="1200" u="none" strike="noStrike" noProof="0" dirty="0" err="1" smtClean="0">
                          <a:effectLst/>
                        </a:rPr>
                        <a:t>lev</a:t>
                      </a:r>
                      <a:r>
                        <a:rPr lang="pl-PL" sz="1200" u="none" strike="noStrike" noProof="0" dirty="0" smtClean="0">
                          <a:effectLst/>
                        </a:rPr>
                        <a:t>. </a:t>
                      </a:r>
                      <a:r>
                        <a:rPr lang="en-US" sz="1200" u="none" strike="noStrike" noProof="0" dirty="0" smtClean="0">
                          <a:effectLst/>
                        </a:rPr>
                        <a:t>B2+  </a:t>
                      </a:r>
                      <a:r>
                        <a:rPr lang="pl-PL" sz="1200" u="none" strike="noStrike" noProof="0" dirty="0" smtClean="0">
                          <a:effectLst/>
                        </a:rPr>
                        <a:t>  </a:t>
                      </a:r>
                      <a:r>
                        <a:rPr lang="en-US" sz="1200" u="none" strike="noStrike" noProof="0" dirty="0" smtClean="0">
                          <a:effectLst/>
                        </a:rPr>
                        <a:t>01000</a:t>
                      </a:r>
                      <a:endParaRPr lang="en-US" sz="1200" b="0" i="0" u="none" strike="noStrike" noProof="0" dirty="0">
                        <a:effectLst/>
                        <a:latin typeface="Times New Roman"/>
                      </a:endParaRPr>
                    </a:p>
                  </a:txBody>
                  <a:tcPr marL="9259" marR="9259" marT="925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2">
                        <a:lumMod val="60000"/>
                        <a:lumOff val="40000"/>
                      </a:schemeClr>
                    </a:solidFill>
                  </a:tcPr>
                </a:tc>
                <a:tc vMerge="1">
                  <a:txBody>
                    <a:bodyPr/>
                    <a:lstStyle/>
                    <a:p>
                      <a:pPr algn="ctr" fontAlgn="t"/>
                      <a:endParaRPr lang="pl-PL" sz="1200" b="0" i="0" u="none" strike="noStrike" dirty="0">
                        <a:effectLst/>
                        <a:latin typeface="Times New Roman"/>
                      </a:endParaRPr>
                    </a:p>
                  </a:txBody>
                  <a:tcPr marL="9259" marR="9259" marT="9259" marB="0"/>
                </a:tc>
                <a:tc vMerge="1">
                  <a:txBody>
                    <a:bodyPr/>
                    <a:lstStyle/>
                    <a:p>
                      <a:pPr algn="ctr" fontAlgn="t"/>
                      <a:endParaRPr lang="pl-PL" sz="1200" b="0" i="0" u="none" strike="noStrike" dirty="0">
                        <a:effectLst/>
                        <a:latin typeface="Times New Roman"/>
                      </a:endParaRPr>
                    </a:p>
                  </a:txBody>
                  <a:tcPr marL="9259" marR="9259" marT="9259" marB="0"/>
                </a:tc>
                <a:extLst>
                  <a:ext uri="{0D108BD9-81ED-4DB2-BD59-A6C34878D82A}">
                    <a16:rowId xmlns:a16="http://schemas.microsoft.com/office/drawing/2014/main" val="10020"/>
                  </a:ext>
                </a:extLst>
              </a:tr>
              <a:tr h="222694">
                <a:tc>
                  <a:txBody>
                    <a:bodyPr/>
                    <a:lstStyle/>
                    <a:p>
                      <a:pPr algn="ctr" fontAlgn="t"/>
                      <a:r>
                        <a:rPr lang="en-US" sz="1200" u="none" strike="noStrike" noProof="0" dirty="0" smtClean="0">
                          <a:effectLst/>
                        </a:rPr>
                        <a:t>3</a:t>
                      </a:r>
                      <a:endParaRPr lang="en-US" sz="1200" b="0" i="0" u="none" strike="noStrike" noProof="0" dirty="0">
                        <a:effectLst/>
                        <a:latin typeface="Times New Roman"/>
                      </a:endParaRPr>
                    </a:p>
                  </a:txBody>
                  <a:tcPr marL="9259" marR="9259" marT="925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A1"/>
                    </a:solidFill>
                  </a:tcPr>
                </a:tc>
                <a:tc rowSpan="3">
                  <a:txBody>
                    <a:bodyPr/>
                    <a:lstStyle/>
                    <a:p>
                      <a:pPr algn="l" fontAlgn="t"/>
                      <a:endParaRPr lang="pl-PL" sz="1200" b="0" i="0" u="none" strike="noStrike" noProof="0" dirty="0" smtClean="0">
                        <a:effectLst/>
                        <a:latin typeface="+mn-lt"/>
                      </a:endParaRPr>
                    </a:p>
                    <a:p>
                      <a:pPr algn="ctr" fontAlgn="t"/>
                      <a:r>
                        <a:rPr lang="en-US" sz="1200" b="0" i="0" u="none" strike="noStrike" noProof="0" dirty="0" err="1" smtClean="0">
                          <a:effectLst/>
                          <a:latin typeface="+mn-lt"/>
                        </a:rPr>
                        <a:t>Forein</a:t>
                      </a:r>
                      <a:r>
                        <a:rPr lang="en-US" sz="1200" b="0" i="0" u="none" strike="noStrike" baseline="0" noProof="0" dirty="0" smtClean="0">
                          <a:effectLst/>
                          <a:latin typeface="+mn-lt"/>
                        </a:rPr>
                        <a:t> language</a:t>
                      </a:r>
                      <a:r>
                        <a:rPr lang="pl-PL" sz="1200" b="0" i="0" u="none" strike="noStrike" baseline="0" noProof="0" dirty="0" smtClean="0">
                          <a:effectLst/>
                          <a:latin typeface="+mn-lt"/>
                        </a:rPr>
                        <a:t> </a:t>
                      </a:r>
                      <a:r>
                        <a:rPr lang="pl-PL" sz="1200" b="0" i="0" u="none" strike="noStrike" baseline="0" noProof="0" dirty="0" err="1" smtClean="0">
                          <a:effectLst/>
                          <a:latin typeface="+mn-lt"/>
                        </a:rPr>
                        <a:t>at</a:t>
                      </a:r>
                      <a:r>
                        <a:rPr lang="pl-PL" sz="1200" b="0" i="0" u="none" strike="noStrike" baseline="0" noProof="0" dirty="0" smtClean="0">
                          <a:effectLst/>
                          <a:latin typeface="Times New Roman"/>
                        </a:rPr>
                        <a:t> </a:t>
                      </a:r>
                      <a:r>
                        <a:rPr lang="pl-PL" sz="1200" u="none" strike="noStrike" baseline="0" noProof="0" dirty="0" err="1" smtClean="0">
                          <a:effectLst/>
                        </a:rPr>
                        <a:t>lev</a:t>
                      </a:r>
                      <a:r>
                        <a:rPr lang="pl-PL" sz="1200" u="none" strike="noStrike" baseline="0" noProof="0" dirty="0" smtClean="0">
                          <a:effectLst/>
                        </a:rPr>
                        <a:t>. </a:t>
                      </a:r>
                      <a:r>
                        <a:rPr lang="en-US" sz="1200" u="none" strike="noStrike" noProof="0" dirty="0" smtClean="0">
                          <a:effectLst/>
                        </a:rPr>
                        <a:t>A</a:t>
                      </a:r>
                      <a:r>
                        <a:rPr lang="pl-PL" sz="1200" u="none" strike="noStrike" noProof="0" dirty="0" smtClean="0">
                          <a:effectLst/>
                        </a:rPr>
                        <a:t>1</a:t>
                      </a:r>
                      <a:endParaRPr lang="en-US" sz="1200" b="0" i="0" u="none" strike="noStrike" noProof="0" dirty="0" smtClean="0">
                        <a:effectLst/>
                        <a:latin typeface="Times New Roman"/>
                      </a:endParaRPr>
                    </a:p>
                    <a:p>
                      <a:pPr algn="ctr" fontAlgn="t"/>
                      <a:r>
                        <a:rPr lang="en-US" sz="1200" u="none" strike="noStrike" noProof="0" dirty="0" smtClean="0">
                          <a:effectLst/>
                        </a:rPr>
                        <a:t>03000</a:t>
                      </a:r>
                      <a:endParaRPr lang="en-US" sz="1200" b="0" i="0" u="none" strike="noStrike" noProof="0" dirty="0">
                        <a:effectLst/>
                        <a:latin typeface="Times New Roman"/>
                      </a:endParaRPr>
                    </a:p>
                  </a:txBody>
                  <a:tcPr marL="9259" marR="9259" marT="925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c vMerge="1">
                  <a:txBody>
                    <a:bodyPr/>
                    <a:lstStyle/>
                    <a:p>
                      <a:pPr algn="ctr" fontAlgn="t"/>
                      <a:endParaRPr lang="pl-PL" sz="1200" b="0" i="0" u="none" strike="noStrike" dirty="0">
                        <a:effectLst/>
                        <a:latin typeface="Times New Roman"/>
                      </a:endParaRPr>
                    </a:p>
                  </a:txBody>
                  <a:tcPr marL="9259" marR="9259" marT="9259" marB="0"/>
                </a:tc>
                <a:tc vMerge="1">
                  <a:txBody>
                    <a:bodyPr/>
                    <a:lstStyle/>
                    <a:p>
                      <a:pPr algn="ctr" fontAlgn="t"/>
                      <a:endParaRPr lang="pl-PL" sz="1200" b="0" i="0" u="none" strike="noStrike" dirty="0">
                        <a:effectLst/>
                        <a:latin typeface="Times New Roman"/>
                      </a:endParaRPr>
                    </a:p>
                  </a:txBody>
                  <a:tcPr marL="9259" marR="9259" marT="9259" marB="0"/>
                </a:tc>
                <a:extLst>
                  <a:ext uri="{0D108BD9-81ED-4DB2-BD59-A6C34878D82A}">
                    <a16:rowId xmlns:a16="http://schemas.microsoft.com/office/drawing/2014/main" val="10021"/>
                  </a:ext>
                </a:extLst>
              </a:tr>
              <a:tr h="222694">
                <a:tc>
                  <a:txBody>
                    <a:bodyPr/>
                    <a:lstStyle/>
                    <a:p>
                      <a:pPr algn="ctr" fontAlgn="t"/>
                      <a:r>
                        <a:rPr lang="en-US" sz="1200" u="none" strike="noStrike" noProof="0" dirty="0" smtClean="0">
                          <a:effectLst/>
                        </a:rPr>
                        <a:t>2</a:t>
                      </a:r>
                      <a:endParaRPr lang="en-US" sz="1200" b="0" i="0" u="none" strike="noStrike" noProof="0" dirty="0">
                        <a:effectLst/>
                        <a:latin typeface="Times New Roman"/>
                      </a:endParaRPr>
                    </a:p>
                  </a:txBody>
                  <a:tcPr marL="9259" marR="9259" marT="925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A1"/>
                    </a:solidFill>
                  </a:tcPr>
                </a:tc>
                <a:tc vMerge="1">
                  <a:txBody>
                    <a:bodyPr/>
                    <a:lstStyle/>
                    <a:p>
                      <a:pPr algn="ctr" fontAlgn="t"/>
                      <a:endParaRPr lang="pl-PL" sz="1200" b="0" i="0" u="none" strike="noStrike" dirty="0">
                        <a:effectLst/>
                        <a:latin typeface="Times New Roman"/>
                      </a:endParaRPr>
                    </a:p>
                  </a:txBody>
                  <a:tcPr marL="9259" marR="9259" marT="9259" marB="0"/>
                </a:tc>
                <a:tc rowSpan="2">
                  <a:txBody>
                    <a:bodyPr/>
                    <a:lstStyle/>
                    <a:p>
                      <a:pPr algn="ctr" fontAlgn="t"/>
                      <a:r>
                        <a:rPr lang="en-US" sz="1050" u="none" strike="noStrike" noProof="0" dirty="0" smtClean="0">
                          <a:effectLst/>
                        </a:rPr>
                        <a:t> </a:t>
                      </a:r>
                      <a:r>
                        <a:rPr lang="pl-PL" sz="1200" u="none" strike="noStrike" noProof="0" dirty="0" err="1" smtClean="0">
                          <a:effectLst/>
                        </a:rPr>
                        <a:t>Seminar</a:t>
                      </a:r>
                      <a:r>
                        <a:rPr lang="en-US" sz="1200" u="none" strike="noStrike" noProof="0" dirty="0" smtClean="0">
                          <a:effectLst/>
                        </a:rPr>
                        <a:t/>
                      </a:r>
                      <a:br>
                        <a:rPr lang="en-US" sz="1200" u="none" strike="noStrike" noProof="0" dirty="0" smtClean="0">
                          <a:effectLst/>
                        </a:rPr>
                      </a:br>
                      <a:r>
                        <a:rPr lang="en-US" sz="1200" u="none" strike="noStrike" noProof="0" dirty="0" smtClean="0">
                          <a:effectLst/>
                        </a:rPr>
                        <a:t>for Specialization </a:t>
                      </a:r>
                      <a:endParaRPr lang="en-US" sz="1200" b="0" i="0" u="none" strike="noStrike" noProof="0" dirty="0" smtClean="0">
                        <a:effectLst/>
                        <a:latin typeface="Times New Roman"/>
                      </a:endParaRPr>
                    </a:p>
                  </a:txBody>
                  <a:tcPr marL="9259" marR="9259" marT="925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rowSpan="2">
                  <a:txBody>
                    <a:bodyPr/>
                    <a:lstStyle/>
                    <a:p>
                      <a:pPr algn="ctr" fontAlgn="t"/>
                      <a:r>
                        <a:rPr lang="en-US" sz="1200" u="none" strike="noStrike" kern="1200" noProof="0" dirty="0" smtClean="0">
                          <a:solidFill>
                            <a:schemeClr val="dk1"/>
                          </a:solidFill>
                          <a:effectLst/>
                          <a:latin typeface="+mn-lt"/>
                          <a:ea typeface="+mn-ea"/>
                          <a:cs typeface="+mn-cs"/>
                        </a:rPr>
                        <a:t>Diploma Seminar</a:t>
                      </a:r>
                      <a:endParaRPr lang="en-US" sz="1200" u="none" strike="noStrike" kern="1200" noProof="0" dirty="0">
                        <a:solidFill>
                          <a:schemeClr val="dk1"/>
                        </a:solidFill>
                        <a:effectLst/>
                        <a:latin typeface="+mn-lt"/>
                        <a:ea typeface="+mn-ea"/>
                        <a:cs typeface="+mn-cs"/>
                      </a:endParaRPr>
                    </a:p>
                  </a:txBody>
                  <a:tcPr marL="9259" marR="9259" marT="92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0022"/>
                  </a:ext>
                </a:extLst>
              </a:tr>
              <a:tr h="222694">
                <a:tc>
                  <a:txBody>
                    <a:bodyPr/>
                    <a:lstStyle/>
                    <a:p>
                      <a:pPr algn="ctr" fontAlgn="t"/>
                      <a:r>
                        <a:rPr lang="en-US" sz="1200" u="none" strike="noStrike" noProof="0" dirty="0" smtClean="0">
                          <a:effectLst/>
                        </a:rPr>
                        <a:t>1</a:t>
                      </a:r>
                      <a:endParaRPr lang="en-US" sz="1200" b="0" i="0" u="none" strike="noStrike" noProof="0" dirty="0">
                        <a:effectLst/>
                        <a:latin typeface="Times New Roman"/>
                      </a:endParaRPr>
                    </a:p>
                  </a:txBody>
                  <a:tcPr marL="9259" marR="9259" marT="925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A1"/>
                    </a:solidFill>
                  </a:tcPr>
                </a:tc>
                <a:tc vMerge="1">
                  <a:txBody>
                    <a:bodyPr/>
                    <a:lstStyle/>
                    <a:p>
                      <a:pPr algn="ctr" fontAlgn="t"/>
                      <a:endParaRPr lang="pl-PL" sz="1200" b="0" i="0" u="none" strike="noStrike" dirty="0">
                        <a:effectLst/>
                        <a:latin typeface="Times New Roman"/>
                      </a:endParaRPr>
                    </a:p>
                  </a:txBody>
                  <a:tcPr marL="9259" marR="9259" marT="9259" marB="0"/>
                </a:tc>
                <a:tc vMerge="1">
                  <a:txBody>
                    <a:bodyPr/>
                    <a:lstStyle/>
                    <a:p>
                      <a:pPr algn="ctr" fontAlgn="t"/>
                      <a:endParaRPr lang="pl-PL" sz="1200" b="0" i="0" u="none" strike="noStrike" dirty="0">
                        <a:effectLst/>
                        <a:latin typeface="Times New Roman"/>
                      </a:endParaRPr>
                    </a:p>
                  </a:txBody>
                  <a:tcPr marL="9259" marR="9259" marT="9259" marB="0"/>
                </a:tc>
                <a:tc vMerge="1">
                  <a:txBody>
                    <a:bodyPr/>
                    <a:lstStyle/>
                    <a:p>
                      <a:pPr algn="ctr" fontAlgn="t"/>
                      <a:endParaRPr lang="pl-PL" sz="1200" b="0" i="0" u="none" strike="noStrike" dirty="0">
                        <a:effectLst/>
                        <a:latin typeface="Times New Roman"/>
                      </a:endParaRPr>
                    </a:p>
                  </a:txBody>
                  <a:tcPr marL="9259" marR="9259" marT="9259" marB="0"/>
                </a:tc>
                <a:extLst>
                  <a:ext uri="{0D108BD9-81ED-4DB2-BD59-A6C34878D82A}">
                    <a16:rowId xmlns:a16="http://schemas.microsoft.com/office/drawing/2014/main" val="10023"/>
                  </a:ext>
                </a:extLst>
              </a:tr>
            </a:tbl>
          </a:graphicData>
        </a:graphic>
      </p:graphicFrame>
    </p:spTree>
    <p:extLst>
      <p:ext uri="{BB962C8B-B14F-4D97-AF65-F5344CB8AC3E}">
        <p14:creationId xmlns:p14="http://schemas.microsoft.com/office/powerpoint/2010/main" val="809752441"/>
      </p:ext>
    </p:extLst>
  </p:cSld>
  <p:clrMapOvr>
    <a:masterClrMapping/>
  </p:clrMapOvr>
  <p:transition>
    <p:randomBa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p:cNvPicPr>
            <a:picLocks noGrp="1" noChangeAspect="1"/>
          </p:cNvPicPr>
          <p:nvPr>
            <p:ph sz="half" idx="1"/>
          </p:nvPr>
        </p:nvPicPr>
        <p:blipFill>
          <a:blip r:embed="rId2"/>
          <a:stretch>
            <a:fillRect/>
          </a:stretch>
        </p:blipFill>
        <p:spPr>
          <a:xfrm>
            <a:off x="1835696" y="980728"/>
            <a:ext cx="6003364" cy="5256212"/>
          </a:xfrm>
          <a:prstGeom prst="rect">
            <a:avLst/>
          </a:prstGeom>
        </p:spPr>
      </p:pic>
      <p:sp>
        <p:nvSpPr>
          <p:cNvPr id="4" name="Symbol zastępczy tekstu 3"/>
          <p:cNvSpPr>
            <a:spLocks noGrp="1"/>
          </p:cNvSpPr>
          <p:nvPr>
            <p:ph type="body" idx="11"/>
          </p:nvPr>
        </p:nvSpPr>
        <p:spPr>
          <a:xfrm>
            <a:off x="755575" y="188640"/>
            <a:ext cx="8284724" cy="792088"/>
          </a:xfrm>
        </p:spPr>
        <p:txBody>
          <a:bodyPr/>
          <a:lstStyle/>
          <a:p>
            <a:r>
              <a:rPr lang="pl-PL" sz="3200" dirty="0" smtClean="0">
                <a:solidFill>
                  <a:srgbClr val="002060"/>
                </a:solidFill>
              </a:rPr>
              <a:t>Plan of </a:t>
            </a:r>
            <a:r>
              <a:rPr lang="pl-PL" sz="3200" dirty="0" err="1" smtClean="0">
                <a:solidFill>
                  <a:srgbClr val="002060"/>
                </a:solidFill>
              </a:rPr>
              <a:t>study</a:t>
            </a:r>
            <a:r>
              <a:rPr lang="pl-PL" sz="3200" dirty="0" smtClean="0">
                <a:solidFill>
                  <a:srgbClr val="002060"/>
                </a:solidFill>
              </a:rPr>
              <a:t> – </a:t>
            </a:r>
            <a:r>
              <a:rPr lang="pl-PL" sz="3200" dirty="0" err="1" smtClean="0">
                <a:solidFill>
                  <a:srgbClr val="002060"/>
                </a:solidFill>
              </a:rPr>
              <a:t>bachelor</a:t>
            </a:r>
            <a:r>
              <a:rPr lang="pl-PL" sz="3200" dirty="0" smtClean="0">
                <a:solidFill>
                  <a:srgbClr val="002060"/>
                </a:solidFill>
              </a:rPr>
              <a:t> program </a:t>
            </a:r>
            <a:endParaRPr lang="pl-PL" sz="3200" dirty="0">
              <a:solidFill>
                <a:srgbClr val="002060"/>
              </a:solidFill>
            </a:endParaRPr>
          </a:p>
        </p:txBody>
      </p:sp>
    </p:spTree>
    <p:extLst>
      <p:ext uri="{BB962C8B-B14F-4D97-AF65-F5344CB8AC3E}">
        <p14:creationId xmlns:p14="http://schemas.microsoft.com/office/powerpoint/2010/main" val="623657910"/>
      </p:ext>
    </p:extLst>
  </p:cSld>
  <p:clrMapOvr>
    <a:masterClrMapping/>
  </p:clrMapOvr>
  <p:transition>
    <p:randomBa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sz="half" idx="1"/>
          </p:nvPr>
        </p:nvSpPr>
        <p:spPr/>
        <p:txBody>
          <a:bodyPr/>
          <a:lstStyle/>
          <a:p>
            <a:pPr marL="0" indent="0">
              <a:buNone/>
            </a:pPr>
            <a:r>
              <a:rPr lang="pl-PL" dirty="0" smtClean="0"/>
              <a:t> </a:t>
            </a:r>
            <a:r>
              <a:rPr lang="pl-PL" dirty="0" err="1" smtClean="0"/>
              <a:t>Refers</a:t>
            </a:r>
            <a:r>
              <a:rPr lang="pl-PL" dirty="0" smtClean="0"/>
              <a:t> to </a:t>
            </a:r>
            <a:r>
              <a:rPr lang="pl-PL" dirty="0" err="1" smtClean="0"/>
              <a:t>previous</a:t>
            </a:r>
            <a:r>
              <a:rPr lang="pl-PL" dirty="0" smtClean="0"/>
              <a:t> </a:t>
            </a:r>
            <a:r>
              <a:rPr lang="pl-PL" dirty="0" err="1" smtClean="0"/>
              <a:t>slide</a:t>
            </a:r>
            <a:endParaRPr lang="pl-PL" dirty="0" smtClean="0"/>
          </a:p>
          <a:p>
            <a:pPr marL="0" indent="0">
              <a:buNone/>
            </a:pPr>
            <a:endParaRPr lang="pl-PL" dirty="0"/>
          </a:p>
          <a:p>
            <a:pPr marL="0" indent="0">
              <a:buNone/>
            </a:pPr>
            <a:r>
              <a:rPr lang="pl-PL" dirty="0" smtClean="0"/>
              <a:t>Dark </a:t>
            </a:r>
            <a:r>
              <a:rPr lang="pl-PL" dirty="0" err="1" smtClean="0"/>
              <a:t>grey</a:t>
            </a:r>
            <a:r>
              <a:rPr lang="pl-PL" dirty="0" smtClean="0"/>
              <a:t> </a:t>
            </a:r>
            <a:r>
              <a:rPr lang="pl-PL" dirty="0" err="1" smtClean="0"/>
              <a:t>cells</a:t>
            </a:r>
            <a:r>
              <a:rPr lang="pl-PL" dirty="0" smtClean="0"/>
              <a:t> – </a:t>
            </a:r>
            <a:r>
              <a:rPr lang="pl-PL" dirty="0" err="1" smtClean="0"/>
              <a:t>general</a:t>
            </a:r>
            <a:r>
              <a:rPr lang="pl-PL" dirty="0" smtClean="0"/>
              <a:t> </a:t>
            </a:r>
            <a:r>
              <a:rPr lang="pl-PL" dirty="0" err="1" smtClean="0"/>
              <a:t>courses</a:t>
            </a:r>
            <a:endParaRPr lang="pl-PL" dirty="0" smtClean="0"/>
          </a:p>
          <a:p>
            <a:pPr marL="0" indent="0">
              <a:buNone/>
            </a:pPr>
            <a:r>
              <a:rPr lang="pl-PL" dirty="0" err="1" smtClean="0"/>
              <a:t>Light</a:t>
            </a:r>
            <a:r>
              <a:rPr lang="pl-PL" dirty="0" smtClean="0"/>
              <a:t> </a:t>
            </a:r>
            <a:r>
              <a:rPr lang="pl-PL" dirty="0" err="1" smtClean="0"/>
              <a:t>grey</a:t>
            </a:r>
            <a:r>
              <a:rPr lang="pl-PL" dirty="0" smtClean="0"/>
              <a:t> </a:t>
            </a:r>
            <a:r>
              <a:rPr lang="pl-PL" dirty="0" err="1" smtClean="0"/>
              <a:t>cells</a:t>
            </a:r>
            <a:r>
              <a:rPr lang="pl-PL" dirty="0" smtClean="0"/>
              <a:t> – </a:t>
            </a:r>
            <a:r>
              <a:rPr lang="pl-PL" dirty="0" err="1" smtClean="0"/>
              <a:t>courses</a:t>
            </a:r>
            <a:r>
              <a:rPr lang="pl-PL" dirty="0" smtClean="0"/>
              <a:t> for the field of </a:t>
            </a:r>
            <a:r>
              <a:rPr lang="pl-PL" dirty="0" err="1" smtClean="0"/>
              <a:t>study</a:t>
            </a:r>
            <a:endParaRPr lang="pl-PL" dirty="0" smtClean="0"/>
          </a:p>
          <a:p>
            <a:pPr marL="0" indent="0">
              <a:buNone/>
            </a:pPr>
            <a:r>
              <a:rPr lang="pl-PL" dirty="0" err="1" smtClean="0"/>
              <a:t>Light</a:t>
            </a:r>
            <a:r>
              <a:rPr lang="pl-PL" dirty="0" smtClean="0"/>
              <a:t> </a:t>
            </a:r>
            <a:r>
              <a:rPr lang="pl-PL" dirty="0" err="1" smtClean="0"/>
              <a:t>cells</a:t>
            </a:r>
            <a:r>
              <a:rPr lang="pl-PL" dirty="0" smtClean="0"/>
              <a:t> – </a:t>
            </a:r>
            <a:r>
              <a:rPr lang="pl-PL" dirty="0" err="1" smtClean="0"/>
              <a:t>optional</a:t>
            </a:r>
            <a:r>
              <a:rPr lang="pl-PL" dirty="0" smtClean="0"/>
              <a:t> </a:t>
            </a:r>
            <a:r>
              <a:rPr lang="pl-PL" dirty="0" err="1" smtClean="0"/>
              <a:t>courses</a:t>
            </a:r>
            <a:endParaRPr lang="pl-PL" dirty="0"/>
          </a:p>
        </p:txBody>
      </p:sp>
      <p:sp>
        <p:nvSpPr>
          <p:cNvPr id="4" name="Symbol zastępczy tekstu 3"/>
          <p:cNvSpPr>
            <a:spLocks noGrp="1"/>
          </p:cNvSpPr>
          <p:nvPr>
            <p:ph type="body" idx="11"/>
          </p:nvPr>
        </p:nvSpPr>
        <p:spPr>
          <a:xfrm>
            <a:off x="755575" y="188640"/>
            <a:ext cx="8284724" cy="1008112"/>
          </a:xfrm>
        </p:spPr>
        <p:txBody>
          <a:bodyPr/>
          <a:lstStyle/>
          <a:p>
            <a:endParaRPr lang="pl-PL" dirty="0" smtClean="0">
              <a:solidFill>
                <a:srgbClr val="002060"/>
              </a:solidFill>
            </a:endParaRPr>
          </a:p>
          <a:p>
            <a:r>
              <a:rPr lang="pl-PL" sz="3200" dirty="0" smtClean="0">
                <a:solidFill>
                  <a:srgbClr val="002060"/>
                </a:solidFill>
              </a:rPr>
              <a:t>Plan </a:t>
            </a:r>
            <a:r>
              <a:rPr lang="pl-PL" sz="3200" dirty="0">
                <a:solidFill>
                  <a:srgbClr val="002060"/>
                </a:solidFill>
              </a:rPr>
              <a:t>of </a:t>
            </a:r>
            <a:r>
              <a:rPr lang="pl-PL" sz="3200" dirty="0" err="1">
                <a:solidFill>
                  <a:srgbClr val="002060"/>
                </a:solidFill>
              </a:rPr>
              <a:t>study</a:t>
            </a:r>
            <a:r>
              <a:rPr lang="pl-PL" sz="3200" dirty="0">
                <a:solidFill>
                  <a:srgbClr val="002060"/>
                </a:solidFill>
              </a:rPr>
              <a:t> – </a:t>
            </a:r>
            <a:r>
              <a:rPr lang="pl-PL" sz="3200" dirty="0" err="1">
                <a:solidFill>
                  <a:srgbClr val="002060"/>
                </a:solidFill>
              </a:rPr>
              <a:t>bachelor</a:t>
            </a:r>
            <a:r>
              <a:rPr lang="pl-PL" sz="3200" dirty="0">
                <a:solidFill>
                  <a:srgbClr val="002060"/>
                </a:solidFill>
              </a:rPr>
              <a:t> program </a:t>
            </a:r>
          </a:p>
          <a:p>
            <a:endParaRPr lang="pl-PL" dirty="0"/>
          </a:p>
        </p:txBody>
      </p:sp>
    </p:spTree>
    <p:extLst>
      <p:ext uri="{BB962C8B-B14F-4D97-AF65-F5344CB8AC3E}">
        <p14:creationId xmlns:p14="http://schemas.microsoft.com/office/powerpoint/2010/main" val="3161553456"/>
      </p:ext>
    </p:extLst>
  </p:cSld>
  <p:clrMapOvr>
    <a:masterClrMapping/>
  </p:clrMapOvr>
  <p:transition>
    <p:randomBa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1"/>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688975" y="1700808"/>
            <a:ext cx="3695007" cy="208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ymbol zastępczy tekstu 6"/>
          <p:cNvSpPr>
            <a:spLocks noGrp="1"/>
          </p:cNvSpPr>
          <p:nvPr>
            <p:ph type="body" idx="11"/>
          </p:nvPr>
        </p:nvSpPr>
        <p:spPr>
          <a:xfrm>
            <a:off x="755575" y="404664"/>
            <a:ext cx="8284724" cy="1080120"/>
          </a:xfrm>
        </p:spPr>
        <p:txBody>
          <a:bodyPr/>
          <a:lstStyle/>
          <a:p>
            <a:r>
              <a:rPr lang="pl-PL" sz="3200" dirty="0" smtClean="0">
                <a:solidFill>
                  <a:srgbClr val="002060"/>
                </a:solidFill>
              </a:rPr>
              <a:t>Fields of </a:t>
            </a:r>
            <a:r>
              <a:rPr lang="pl-PL" sz="3200" dirty="0" err="1" smtClean="0">
                <a:solidFill>
                  <a:srgbClr val="002060"/>
                </a:solidFill>
              </a:rPr>
              <a:t>study</a:t>
            </a:r>
            <a:endParaRPr lang="pl-PL" sz="3200" dirty="0" smtClean="0">
              <a:solidFill>
                <a:srgbClr val="002060"/>
              </a:solidFill>
            </a:endParaRPr>
          </a:p>
          <a:p>
            <a:r>
              <a:rPr lang="pl-PL" sz="3200" dirty="0" smtClean="0">
                <a:solidFill>
                  <a:srgbClr val="002060"/>
                </a:solidFill>
              </a:rPr>
              <a:t>AAE </a:t>
            </a:r>
            <a:r>
              <a:rPr lang="pl-PL" sz="3200" dirty="0">
                <a:solidFill>
                  <a:srgbClr val="002060"/>
                </a:solidFill>
              </a:rPr>
              <a:t>- Advanced Applied </a:t>
            </a:r>
            <a:r>
              <a:rPr lang="pl-PL" sz="3200" dirty="0" smtClean="0">
                <a:solidFill>
                  <a:srgbClr val="002060"/>
                </a:solidFill>
              </a:rPr>
              <a:t>Electronics ( master)</a:t>
            </a:r>
            <a:endParaRPr lang="pl-PL" sz="3200" dirty="0">
              <a:solidFill>
                <a:srgbClr val="002060"/>
              </a:solidFill>
            </a:endParaRPr>
          </a:p>
        </p:txBody>
      </p:sp>
      <p:pic>
        <p:nvPicPr>
          <p:cNvPr id="5" name="Obraz 9"/>
          <p:cNvPicPr>
            <a:picLocks noChangeAspect="1"/>
          </p:cNvPicPr>
          <p:nvPr/>
        </p:nvPicPr>
        <p:blipFill>
          <a:blip r:embed="rId3">
            <a:extLst>
              <a:ext uri="{28A0092B-C50C-407E-A947-70E740481C1C}">
                <a14:useLocalDpi xmlns:a14="http://schemas.microsoft.com/office/drawing/2010/main" val="0"/>
              </a:ext>
            </a:extLst>
          </a:blip>
          <a:srcRect l="11450"/>
          <a:stretch>
            <a:fillRect/>
          </a:stretch>
        </p:blipFill>
        <p:spPr bwMode="auto">
          <a:xfrm>
            <a:off x="4643438" y="1923865"/>
            <a:ext cx="4284662"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az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8975" y="4214814"/>
            <a:ext cx="3667001" cy="259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logone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4800" y="-4027"/>
            <a:ext cx="1219200" cy="9747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404393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100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1187624" y="1630226"/>
            <a:ext cx="7416824" cy="480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ymbol zastępczy tekstu 4"/>
          <p:cNvSpPr>
            <a:spLocks noGrp="1"/>
          </p:cNvSpPr>
          <p:nvPr>
            <p:ph type="body" idx="11"/>
          </p:nvPr>
        </p:nvSpPr>
        <p:spPr>
          <a:xfrm>
            <a:off x="755575" y="404664"/>
            <a:ext cx="8284724" cy="1080120"/>
          </a:xfrm>
        </p:spPr>
        <p:txBody>
          <a:bodyPr/>
          <a:lstStyle/>
          <a:p>
            <a:r>
              <a:rPr lang="pl-PL" sz="3200" dirty="0">
                <a:solidFill>
                  <a:srgbClr val="002060"/>
                </a:solidFill>
              </a:rPr>
              <a:t>Fields of </a:t>
            </a:r>
            <a:r>
              <a:rPr lang="pl-PL" sz="3200" dirty="0" err="1">
                <a:solidFill>
                  <a:srgbClr val="002060"/>
                </a:solidFill>
              </a:rPr>
              <a:t>study</a:t>
            </a:r>
            <a:endParaRPr lang="pl-PL" sz="3200" dirty="0">
              <a:solidFill>
                <a:srgbClr val="002060"/>
              </a:solidFill>
            </a:endParaRPr>
          </a:p>
          <a:p>
            <a:r>
              <a:rPr lang="pl-PL" sz="3200" dirty="0" smtClean="0">
                <a:solidFill>
                  <a:srgbClr val="002060"/>
                </a:solidFill>
              </a:rPr>
              <a:t>TMT </a:t>
            </a:r>
            <a:r>
              <a:rPr lang="pl-PL" sz="3200" dirty="0">
                <a:solidFill>
                  <a:srgbClr val="002060"/>
                </a:solidFill>
              </a:rPr>
              <a:t>- Modern </a:t>
            </a:r>
            <a:r>
              <a:rPr lang="pl-PL" sz="3200" dirty="0" err="1" smtClean="0">
                <a:solidFill>
                  <a:srgbClr val="002060"/>
                </a:solidFill>
              </a:rPr>
              <a:t>Telecommunications</a:t>
            </a:r>
            <a:r>
              <a:rPr lang="pl-PL" sz="3200" dirty="0" smtClean="0">
                <a:solidFill>
                  <a:srgbClr val="002060"/>
                </a:solidFill>
              </a:rPr>
              <a:t> ( master)</a:t>
            </a:r>
            <a:endParaRPr lang="pl-PL" sz="3200" dirty="0">
              <a:solidFill>
                <a:srgbClr val="002060"/>
              </a:solidFill>
            </a:endParaRPr>
          </a:p>
        </p:txBody>
      </p:sp>
      <p:pic>
        <p:nvPicPr>
          <p:cNvPr id="7" name="Picture 7" descr="logon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4027"/>
            <a:ext cx="1219200" cy="9747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142594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755575" y="1700808"/>
            <a:ext cx="3246120" cy="4867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ymbol zastępczy tekstu 5"/>
          <p:cNvSpPr>
            <a:spLocks noGrp="1"/>
          </p:cNvSpPr>
          <p:nvPr>
            <p:ph type="body" idx="11"/>
          </p:nvPr>
        </p:nvSpPr>
        <p:spPr>
          <a:xfrm>
            <a:off x="755575" y="404664"/>
            <a:ext cx="8284724" cy="1080120"/>
          </a:xfrm>
        </p:spPr>
        <p:txBody>
          <a:bodyPr/>
          <a:lstStyle/>
          <a:p>
            <a:r>
              <a:rPr lang="pl-PL" sz="3200" dirty="0">
                <a:solidFill>
                  <a:srgbClr val="002060"/>
                </a:solidFill>
              </a:rPr>
              <a:t>Fields of </a:t>
            </a:r>
            <a:r>
              <a:rPr lang="pl-PL" sz="3200" dirty="0" err="1">
                <a:solidFill>
                  <a:srgbClr val="002060"/>
                </a:solidFill>
              </a:rPr>
              <a:t>study</a:t>
            </a:r>
            <a:endParaRPr lang="pl-PL" sz="3200" dirty="0">
              <a:solidFill>
                <a:srgbClr val="002060"/>
              </a:solidFill>
            </a:endParaRPr>
          </a:p>
          <a:p>
            <a:r>
              <a:rPr lang="pl-PL" altLang="pl-PL" sz="3200" dirty="0" smtClean="0">
                <a:solidFill>
                  <a:srgbClr val="002060"/>
                </a:solidFill>
              </a:rPr>
              <a:t>ARE – Embedded </a:t>
            </a:r>
            <a:r>
              <a:rPr lang="pl-PL" altLang="pl-PL" sz="3200" dirty="0" err="1" smtClean="0">
                <a:solidFill>
                  <a:srgbClr val="002060"/>
                </a:solidFill>
              </a:rPr>
              <a:t>Robotics</a:t>
            </a:r>
            <a:r>
              <a:rPr lang="pl-PL" altLang="pl-PL" sz="3200" dirty="0" smtClean="0">
                <a:solidFill>
                  <a:srgbClr val="002060"/>
                </a:solidFill>
              </a:rPr>
              <a:t> ( master)</a:t>
            </a:r>
            <a:endParaRPr lang="pl-PL" sz="3200" dirty="0">
              <a:solidFill>
                <a:srgbClr val="002060"/>
              </a:solidFill>
            </a:endParaRPr>
          </a:p>
        </p:txBody>
      </p:sp>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1877305"/>
            <a:ext cx="4212361" cy="33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logon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4027"/>
            <a:ext cx="1219200" cy="9747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915356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1"/>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09327" y="1628800"/>
            <a:ext cx="3546649" cy="2376264"/>
          </a:xfrm>
        </p:spPr>
      </p:pic>
      <p:sp>
        <p:nvSpPr>
          <p:cNvPr id="7" name="Symbol zastępczy tekstu 6"/>
          <p:cNvSpPr>
            <a:spLocks noGrp="1"/>
          </p:cNvSpPr>
          <p:nvPr>
            <p:ph type="body" idx="11"/>
          </p:nvPr>
        </p:nvSpPr>
        <p:spPr>
          <a:xfrm>
            <a:off x="755575" y="404664"/>
            <a:ext cx="8284724" cy="1080120"/>
          </a:xfrm>
        </p:spPr>
        <p:txBody>
          <a:bodyPr/>
          <a:lstStyle/>
          <a:p>
            <a:r>
              <a:rPr lang="pl-PL" sz="3200" dirty="0">
                <a:solidFill>
                  <a:srgbClr val="002060"/>
                </a:solidFill>
              </a:rPr>
              <a:t>Fields of </a:t>
            </a:r>
            <a:r>
              <a:rPr lang="pl-PL" sz="3200" dirty="0" err="1">
                <a:solidFill>
                  <a:srgbClr val="002060"/>
                </a:solidFill>
              </a:rPr>
              <a:t>study</a:t>
            </a:r>
            <a:endParaRPr lang="pl-PL" sz="3200" dirty="0">
              <a:solidFill>
                <a:srgbClr val="002060"/>
              </a:solidFill>
            </a:endParaRPr>
          </a:p>
          <a:p>
            <a:r>
              <a:rPr lang="pl-PL" sz="3200" dirty="0" smtClean="0">
                <a:solidFill>
                  <a:srgbClr val="002060"/>
                </a:solidFill>
              </a:rPr>
              <a:t>INE – Internet Engineering ( master)</a:t>
            </a:r>
            <a:endParaRPr lang="pl-PL" sz="3200" dirty="0">
              <a:solidFill>
                <a:srgbClr val="002060"/>
              </a:solidFill>
            </a:endParaRPr>
          </a:p>
        </p:txBody>
      </p:sp>
      <p:pic>
        <p:nvPicPr>
          <p:cNvPr id="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8271" y="1916832"/>
            <a:ext cx="3549650" cy="468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550" y="4437063"/>
            <a:ext cx="4125913"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7" descr="logone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4800" y="-4027"/>
            <a:ext cx="1219200" cy="9747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957161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half" idx="1"/>
          </p:nvPr>
        </p:nvSpPr>
        <p:spPr/>
        <p:txBody>
          <a:bodyPr/>
          <a:lstStyle/>
          <a:p>
            <a:pPr marL="0" indent="0" algn="ctr">
              <a:buNone/>
            </a:pPr>
            <a:r>
              <a:rPr lang="en-US" sz="2000" dirty="0" smtClean="0"/>
              <a:t>The biggest faculty </a:t>
            </a:r>
            <a:r>
              <a:rPr lang="pl-PL" sz="2000" dirty="0" smtClean="0"/>
              <a:t>of I</a:t>
            </a:r>
            <a:r>
              <a:rPr lang="en-US" sz="2000" dirty="0" err="1" smtClean="0"/>
              <a:t>nformation</a:t>
            </a:r>
            <a:r>
              <a:rPr lang="pl-PL" sz="2000" dirty="0"/>
              <a:t> </a:t>
            </a:r>
            <a:r>
              <a:rPr lang="en-US" sz="2000" dirty="0" smtClean="0"/>
              <a:t>a</a:t>
            </a:r>
            <a:r>
              <a:rPr lang="pl-PL" sz="2000" dirty="0" err="1" smtClean="0"/>
              <a:t>nd</a:t>
            </a:r>
            <a:r>
              <a:rPr lang="pl-PL" sz="2000" dirty="0" smtClean="0"/>
              <a:t> </a:t>
            </a:r>
            <a:r>
              <a:rPr lang="pl-PL" sz="2000" dirty="0" err="1"/>
              <a:t>C</a:t>
            </a:r>
            <a:r>
              <a:rPr lang="pl-PL" sz="2000" dirty="0" err="1" smtClean="0"/>
              <a:t>ommunication</a:t>
            </a:r>
            <a:r>
              <a:rPr lang="pl-PL" sz="2000" dirty="0" smtClean="0"/>
              <a:t> Technologies in Poland. The </a:t>
            </a:r>
            <a:r>
              <a:rPr lang="pl-PL" sz="2000" dirty="0" err="1" smtClean="0"/>
              <a:t>faculty</a:t>
            </a:r>
            <a:r>
              <a:rPr lang="pl-PL" sz="2000" dirty="0"/>
              <a:t> </a:t>
            </a:r>
            <a:r>
              <a:rPr lang="pl-PL" sz="2000" dirty="0" err="1"/>
              <a:t>also</a:t>
            </a:r>
            <a:r>
              <a:rPr lang="pl-PL" sz="2000" dirty="0"/>
              <a:t> </a:t>
            </a:r>
            <a:r>
              <a:rPr lang="pl-PL" sz="2000" dirty="0" err="1"/>
              <a:t>includs</a:t>
            </a:r>
            <a:r>
              <a:rPr lang="en-US" sz="2000" dirty="0" smtClean="0"/>
              <a:t> </a:t>
            </a:r>
            <a:r>
              <a:rPr lang="pl-PL" sz="2000" dirty="0" smtClean="0"/>
              <a:t>Control </a:t>
            </a:r>
            <a:r>
              <a:rPr lang="pl-PL" sz="2000" dirty="0"/>
              <a:t>E</a:t>
            </a:r>
            <a:r>
              <a:rPr lang="pl-PL" sz="2000" dirty="0" smtClean="0"/>
              <a:t>ngineering</a:t>
            </a:r>
            <a:r>
              <a:rPr lang="en-US" sz="2000" dirty="0" smtClean="0"/>
              <a:t> and </a:t>
            </a:r>
            <a:r>
              <a:rPr lang="pl-PL" sz="2000" dirty="0" smtClean="0"/>
              <a:t>R</a:t>
            </a:r>
            <a:r>
              <a:rPr lang="en-US" sz="2000" dirty="0" err="1" smtClean="0"/>
              <a:t>obotics</a:t>
            </a:r>
            <a:r>
              <a:rPr lang="pl-PL" sz="2000" dirty="0" smtClean="0"/>
              <a:t>, General Electronics and </a:t>
            </a:r>
            <a:r>
              <a:rPr lang="pl-PL" sz="2000" dirty="0" err="1" smtClean="0"/>
              <a:t>Acoustics</a:t>
            </a:r>
            <a:r>
              <a:rPr lang="pl-PL" sz="2000" dirty="0" smtClean="0"/>
              <a:t>. The </a:t>
            </a:r>
            <a:r>
              <a:rPr lang="pl-PL" sz="2000" dirty="0" err="1"/>
              <a:t>f</a:t>
            </a:r>
            <a:r>
              <a:rPr lang="pl-PL" sz="2000" dirty="0" err="1" smtClean="0"/>
              <a:t>aculty</a:t>
            </a:r>
            <a:r>
              <a:rPr lang="pl-PL" sz="2000" dirty="0" smtClean="0"/>
              <a:t> </a:t>
            </a:r>
            <a:r>
              <a:rPr lang="pl-PL" sz="2000" dirty="0" err="1" smtClean="0"/>
              <a:t>has</a:t>
            </a:r>
            <a:r>
              <a:rPr lang="pl-PL" sz="2000" dirty="0" smtClean="0"/>
              <a:t> </a:t>
            </a:r>
            <a:r>
              <a:rPr lang="pl-PL" sz="2000" dirty="0" err="1" smtClean="0"/>
              <a:t>over</a:t>
            </a:r>
            <a:r>
              <a:rPr lang="pl-PL" sz="2000" dirty="0" smtClean="0"/>
              <a:t> 60 </a:t>
            </a:r>
            <a:r>
              <a:rPr lang="pl-PL" sz="2000" dirty="0" err="1" smtClean="0"/>
              <a:t>year</a:t>
            </a:r>
            <a:r>
              <a:rPr lang="pl-PL" sz="2000" dirty="0" smtClean="0"/>
              <a:t> </a:t>
            </a:r>
            <a:r>
              <a:rPr lang="pl-PL" sz="2000" dirty="0" err="1" smtClean="0"/>
              <a:t>experience</a:t>
            </a:r>
            <a:r>
              <a:rPr lang="pl-PL" sz="2000" dirty="0" smtClean="0"/>
              <a:t> in </a:t>
            </a:r>
            <a:r>
              <a:rPr lang="pl-PL" sz="2000" dirty="0" err="1" smtClean="0"/>
              <a:t>education</a:t>
            </a:r>
            <a:r>
              <a:rPr lang="pl-PL" sz="2000" dirty="0" smtClean="0"/>
              <a:t> </a:t>
            </a:r>
            <a:br>
              <a:rPr lang="pl-PL" sz="2000" dirty="0" smtClean="0"/>
            </a:br>
            <a:r>
              <a:rPr lang="pl-PL" sz="2000" dirty="0" smtClean="0"/>
              <a:t>and </a:t>
            </a:r>
            <a:r>
              <a:rPr lang="pl-PL" sz="2000" dirty="0" err="1" smtClean="0"/>
              <a:t>scientific</a:t>
            </a:r>
            <a:r>
              <a:rPr lang="pl-PL" sz="2000" dirty="0" smtClean="0"/>
              <a:t> </a:t>
            </a:r>
            <a:r>
              <a:rPr lang="pl-PL" sz="2000" dirty="0" err="1" smtClean="0"/>
              <a:t>research</a:t>
            </a:r>
            <a:r>
              <a:rPr lang="pl-PL" sz="2000" dirty="0" smtClean="0"/>
              <a:t>.</a:t>
            </a:r>
          </a:p>
          <a:p>
            <a:pPr marL="0" indent="0">
              <a:buNone/>
            </a:pPr>
            <a:r>
              <a:rPr lang="pl-PL" sz="2400" dirty="0" smtClean="0"/>
              <a:t> </a:t>
            </a:r>
          </a:p>
          <a:p>
            <a:endParaRPr lang="pl-PL" sz="2400" dirty="0"/>
          </a:p>
          <a:p>
            <a:endParaRPr lang="pl-PL" sz="2400" dirty="0" smtClean="0"/>
          </a:p>
          <a:p>
            <a:endParaRPr lang="pl-PL" sz="2400" dirty="0"/>
          </a:p>
          <a:p>
            <a:endParaRPr lang="pl-PL" sz="2400" dirty="0" smtClean="0"/>
          </a:p>
          <a:p>
            <a:endParaRPr lang="pl-PL" sz="2400" dirty="0"/>
          </a:p>
          <a:p>
            <a:endParaRPr lang="pl-PL" sz="2400" dirty="0" smtClean="0"/>
          </a:p>
          <a:p>
            <a:pPr marL="0" indent="0">
              <a:buNone/>
            </a:pPr>
            <a:endParaRPr lang="pl-PL" sz="2400" dirty="0" smtClean="0"/>
          </a:p>
          <a:p>
            <a:pPr marL="0" indent="0" algn="ctr">
              <a:buNone/>
            </a:pPr>
            <a:r>
              <a:rPr lang="en-US" sz="1800" i="1" dirty="0" smtClean="0"/>
              <a:t>Historical building</a:t>
            </a:r>
            <a:r>
              <a:rPr lang="pl-PL" sz="1800" i="1" dirty="0" smtClean="0"/>
              <a:t> - </a:t>
            </a:r>
            <a:r>
              <a:rPr lang="en-US" sz="1800" i="1" dirty="0" err="1" smtClean="0"/>
              <a:t>Prusa</a:t>
            </a:r>
            <a:r>
              <a:rPr lang="en-US" sz="1800" i="1" dirty="0" smtClean="0"/>
              <a:t> street, </a:t>
            </a:r>
            <a:r>
              <a:rPr lang="en-US" sz="1800" i="1" dirty="0" err="1" smtClean="0"/>
              <a:t>Wrocław</a:t>
            </a:r>
            <a:endParaRPr lang="en-US" sz="1800" i="1" dirty="0" smtClean="0"/>
          </a:p>
        </p:txBody>
      </p:sp>
      <p:sp>
        <p:nvSpPr>
          <p:cNvPr id="7" name="Symbol zastępczy tekstu 6"/>
          <p:cNvSpPr>
            <a:spLocks noGrp="1"/>
          </p:cNvSpPr>
          <p:nvPr>
            <p:ph type="body" idx="11"/>
          </p:nvPr>
        </p:nvSpPr>
        <p:spPr/>
        <p:txBody>
          <a:bodyPr/>
          <a:lstStyle/>
          <a:p>
            <a:r>
              <a:rPr lang="pl-PL" sz="4000" dirty="0" err="1">
                <a:solidFill>
                  <a:srgbClr val="002060"/>
                </a:solidFill>
              </a:rPr>
              <a:t>Faculty</a:t>
            </a:r>
            <a:r>
              <a:rPr lang="pl-PL" sz="4000" dirty="0">
                <a:solidFill>
                  <a:srgbClr val="002060"/>
                </a:solidFill>
              </a:rPr>
              <a:t> of Electronics (W-4)</a:t>
            </a:r>
          </a:p>
        </p:txBody>
      </p:sp>
      <p:pic>
        <p:nvPicPr>
          <p:cNvPr id="6" name="Obraz 5"/>
          <p:cNvPicPr>
            <a:picLocks noChangeAspect="1"/>
          </p:cNvPicPr>
          <p:nvPr/>
        </p:nvPicPr>
        <p:blipFill rotWithShape="1">
          <a:blip r:embed="rId2" cstate="print">
            <a:extLst>
              <a:ext uri="{28A0092B-C50C-407E-A947-70E740481C1C}">
                <a14:useLocalDpi xmlns:a14="http://schemas.microsoft.com/office/drawing/2010/main" val="0"/>
              </a:ext>
            </a:extLst>
          </a:blip>
          <a:srcRect l="31324" t="11351" r="9127" b="29969"/>
          <a:stretch/>
        </p:blipFill>
        <p:spPr>
          <a:xfrm>
            <a:off x="1619672" y="3140968"/>
            <a:ext cx="6665168" cy="3206914"/>
          </a:xfrm>
          <a:prstGeom prst="rect">
            <a:avLst/>
          </a:prstGeom>
          <a:ln>
            <a:noFill/>
          </a:ln>
          <a:effectLst>
            <a:outerShdw blurRad="190500" algn="tl" rotWithShape="0">
              <a:srgbClr val="000000">
                <a:alpha val="70000"/>
              </a:srgbClr>
            </a:outerShdw>
          </a:effectLst>
        </p:spPr>
      </p:pic>
      <p:pic>
        <p:nvPicPr>
          <p:cNvPr id="8" name="Picture 7" descr="logon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15390"/>
            <a:ext cx="1219200" cy="9747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610844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784878" y="1827706"/>
            <a:ext cx="4181302" cy="278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ymbol zastępczy tekstu 6"/>
          <p:cNvSpPr>
            <a:spLocks noGrp="1"/>
          </p:cNvSpPr>
          <p:nvPr>
            <p:ph type="body" idx="11"/>
          </p:nvPr>
        </p:nvSpPr>
        <p:spPr>
          <a:xfrm>
            <a:off x="755576" y="332656"/>
            <a:ext cx="8284724" cy="1224136"/>
          </a:xfrm>
        </p:spPr>
        <p:txBody>
          <a:bodyPr/>
          <a:lstStyle/>
          <a:p>
            <a:r>
              <a:rPr lang="pl-PL" sz="3200" dirty="0">
                <a:solidFill>
                  <a:srgbClr val="002060"/>
                </a:solidFill>
              </a:rPr>
              <a:t>Fields of </a:t>
            </a:r>
            <a:r>
              <a:rPr lang="pl-PL" sz="3200" dirty="0" err="1">
                <a:solidFill>
                  <a:srgbClr val="002060"/>
                </a:solidFill>
              </a:rPr>
              <a:t>study</a:t>
            </a:r>
            <a:endParaRPr lang="pl-PL" sz="3200" dirty="0">
              <a:solidFill>
                <a:srgbClr val="002060"/>
              </a:solidFill>
            </a:endParaRPr>
          </a:p>
          <a:p>
            <a:r>
              <a:rPr lang="pl-PL" altLang="pl-PL" sz="3200" dirty="0" smtClean="0">
                <a:solidFill>
                  <a:srgbClr val="002060"/>
                </a:solidFill>
              </a:rPr>
              <a:t>AIC </a:t>
            </a:r>
            <a:r>
              <a:rPr lang="pl-PL" altLang="pl-PL" sz="3200" dirty="0">
                <a:solidFill>
                  <a:srgbClr val="002060"/>
                </a:solidFill>
              </a:rPr>
              <a:t>– Advanced </a:t>
            </a:r>
            <a:r>
              <a:rPr lang="pl-PL" altLang="pl-PL" sz="3200" dirty="0" err="1">
                <a:solidFill>
                  <a:srgbClr val="002060"/>
                </a:solidFill>
              </a:rPr>
              <a:t>Informatics</a:t>
            </a:r>
            <a:r>
              <a:rPr lang="pl-PL" altLang="pl-PL" sz="3200" dirty="0">
                <a:solidFill>
                  <a:srgbClr val="002060"/>
                </a:solidFill>
              </a:rPr>
              <a:t> and </a:t>
            </a:r>
            <a:r>
              <a:rPr lang="pl-PL" altLang="pl-PL" sz="3200" dirty="0" smtClean="0">
                <a:solidFill>
                  <a:srgbClr val="002060"/>
                </a:solidFill>
              </a:rPr>
              <a:t>Control ( master)</a:t>
            </a:r>
            <a:endParaRPr lang="pl-PL" sz="3200" dirty="0">
              <a:solidFill>
                <a:srgbClr val="002060"/>
              </a:solidFill>
            </a:endParaRPr>
          </a:p>
        </p:txBody>
      </p:sp>
      <p:pic>
        <p:nvPicPr>
          <p:cNvPr id="5" name="Obraz 4"/>
          <p:cNvPicPr>
            <a:picLocks noChangeAspect="1"/>
          </p:cNvPicPr>
          <p:nvPr/>
        </p:nvPicPr>
        <p:blipFill>
          <a:blip r:embed="rId3">
            <a:extLst>
              <a:ext uri="{28A0092B-C50C-407E-A947-70E740481C1C}">
                <a14:useLocalDpi xmlns:a14="http://schemas.microsoft.com/office/drawing/2010/main" val="0"/>
              </a:ext>
            </a:extLst>
          </a:blip>
          <a:srcRect t="10614" r="23840"/>
          <a:stretch>
            <a:fillRect/>
          </a:stretch>
        </p:blipFill>
        <p:spPr bwMode="auto">
          <a:xfrm>
            <a:off x="5125252" y="1845222"/>
            <a:ext cx="3744912" cy="279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az 5"/>
          <p:cNvPicPr>
            <a:picLocks noChangeAspect="1"/>
          </p:cNvPicPr>
          <p:nvPr/>
        </p:nvPicPr>
        <p:blipFill>
          <a:blip r:embed="rId4" cstate="print">
            <a:extLst>
              <a:ext uri="{28A0092B-C50C-407E-A947-70E740481C1C}">
                <a14:useLocalDpi xmlns:a14="http://schemas.microsoft.com/office/drawing/2010/main" val="0"/>
              </a:ext>
            </a:extLst>
          </a:blip>
          <a:srcRect l="1723" t="18082" r="8701" b="17339"/>
          <a:stretch>
            <a:fillRect/>
          </a:stretch>
        </p:blipFill>
        <p:spPr bwMode="auto">
          <a:xfrm>
            <a:off x="2051721" y="4797152"/>
            <a:ext cx="5760640" cy="2060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logone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4800" y="-4027"/>
            <a:ext cx="1219200" cy="9747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648927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logo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4027"/>
            <a:ext cx="1219200" cy="9747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Symbol zastępczy zawartości 2"/>
          <p:cNvSpPr>
            <a:spLocks noGrp="1"/>
          </p:cNvSpPr>
          <p:nvPr>
            <p:ph sz="half" idx="1"/>
          </p:nvPr>
        </p:nvSpPr>
        <p:spPr/>
        <p:txBody>
          <a:bodyPr/>
          <a:lstStyle/>
          <a:p>
            <a:r>
              <a:rPr lang="pl-PL" sz="2400" b="1" dirty="0" err="1" smtClean="0"/>
              <a:t>Electronic</a:t>
            </a:r>
            <a:r>
              <a:rPr lang="pl-PL" sz="2400" b="1" dirty="0" smtClean="0"/>
              <a:t> and </a:t>
            </a:r>
            <a:r>
              <a:rPr lang="pl-PL" sz="2400" b="1" dirty="0" err="1" smtClean="0"/>
              <a:t>Computer</a:t>
            </a:r>
            <a:r>
              <a:rPr lang="pl-PL" sz="2400" b="1" dirty="0" smtClean="0"/>
              <a:t> Engineering </a:t>
            </a:r>
          </a:p>
          <a:p>
            <a:r>
              <a:rPr lang="pl-PL" sz="2400" dirty="0" smtClean="0"/>
              <a:t>The </a:t>
            </a:r>
            <a:r>
              <a:rPr lang="pl-PL" sz="2400" dirty="0" err="1" smtClean="0"/>
              <a:t>first</a:t>
            </a:r>
            <a:r>
              <a:rPr lang="pl-PL" sz="2400" dirty="0" smtClean="0"/>
              <a:t> </a:t>
            </a:r>
            <a:r>
              <a:rPr lang="pl-PL" sz="2400" dirty="0" err="1" smtClean="0"/>
              <a:t>admission</a:t>
            </a:r>
            <a:r>
              <a:rPr lang="pl-PL" sz="2400" dirty="0" smtClean="0"/>
              <a:t> </a:t>
            </a:r>
            <a:r>
              <a:rPr lang="pl-PL" sz="2400" dirty="0" err="1" smtClean="0"/>
              <a:t>took</a:t>
            </a:r>
            <a:r>
              <a:rPr lang="pl-PL" sz="2400" dirty="0" smtClean="0"/>
              <a:t> place in </a:t>
            </a:r>
            <a:r>
              <a:rPr lang="pl-PL" sz="2400" dirty="0" err="1" smtClean="0"/>
              <a:t>academic</a:t>
            </a:r>
            <a:r>
              <a:rPr lang="pl-PL" sz="2400" dirty="0" smtClean="0"/>
              <a:t> </a:t>
            </a:r>
            <a:r>
              <a:rPr lang="pl-PL" sz="2400" dirty="0" err="1" smtClean="0"/>
              <a:t>year</a:t>
            </a:r>
            <a:r>
              <a:rPr lang="pl-PL" sz="2400" dirty="0" smtClean="0"/>
              <a:t> 2016/17</a:t>
            </a:r>
          </a:p>
          <a:p>
            <a:pPr marL="0" indent="0" algn="ctr">
              <a:buNone/>
            </a:pPr>
            <a:endParaRPr lang="pl-PL" sz="1800" dirty="0" smtClean="0"/>
          </a:p>
          <a:p>
            <a:pPr marL="0" indent="0" algn="ctr">
              <a:buNone/>
            </a:pPr>
            <a:r>
              <a:rPr lang="en-US" sz="1800" dirty="0" smtClean="0"/>
              <a:t>This </a:t>
            </a:r>
            <a:r>
              <a:rPr lang="en-US" sz="1800" dirty="0"/>
              <a:t>course will give students multidisciplinary knowledge</a:t>
            </a:r>
          </a:p>
          <a:p>
            <a:pPr marL="0" indent="0" algn="ctr">
              <a:buNone/>
            </a:pPr>
            <a:r>
              <a:rPr lang="en-US" sz="1800" dirty="0"/>
              <a:t>of electronics and computer engineering. It will enable</a:t>
            </a:r>
          </a:p>
          <a:p>
            <a:pPr marL="0" indent="0" algn="ctr">
              <a:buNone/>
            </a:pPr>
            <a:r>
              <a:rPr lang="en-US" sz="1800" dirty="0"/>
              <a:t>them to obtain theoretical and practical knowledge in</a:t>
            </a:r>
          </a:p>
          <a:p>
            <a:pPr marL="0" indent="0" algn="ctr">
              <a:buNone/>
            </a:pPr>
            <a:r>
              <a:rPr lang="en-US" sz="1800" dirty="0"/>
              <a:t>designing applied electronic systems based on analogue</a:t>
            </a:r>
          </a:p>
          <a:p>
            <a:pPr marL="0" indent="0" algn="ctr">
              <a:buNone/>
            </a:pPr>
            <a:r>
              <a:rPr lang="en-US" sz="1800" dirty="0"/>
              <a:t>and digital techniques as well as gaining expertise in microprocessors,</a:t>
            </a:r>
          </a:p>
          <a:p>
            <a:pPr marL="0" indent="0" algn="ctr">
              <a:buNone/>
            </a:pPr>
            <a:r>
              <a:rPr lang="pl-PL" sz="1800" dirty="0" err="1"/>
              <a:t>programmable</a:t>
            </a:r>
            <a:r>
              <a:rPr lang="pl-PL" sz="1800" dirty="0"/>
              <a:t> </a:t>
            </a:r>
            <a:r>
              <a:rPr lang="pl-PL" sz="1800" dirty="0" err="1"/>
              <a:t>logic</a:t>
            </a:r>
            <a:r>
              <a:rPr lang="pl-PL" sz="1800" dirty="0"/>
              <a:t> </a:t>
            </a:r>
            <a:r>
              <a:rPr lang="pl-PL" sz="1800" dirty="0" err="1"/>
              <a:t>applications</a:t>
            </a:r>
            <a:r>
              <a:rPr lang="pl-PL" sz="1800" dirty="0"/>
              <a:t> and </a:t>
            </a:r>
            <a:r>
              <a:rPr lang="pl-PL" sz="1800" dirty="0" err="1"/>
              <a:t>signal</a:t>
            </a:r>
            <a:endParaRPr lang="pl-PL" sz="1800" dirty="0"/>
          </a:p>
          <a:p>
            <a:pPr marL="0" indent="0" algn="ctr">
              <a:buNone/>
            </a:pPr>
            <a:r>
              <a:rPr lang="en-US" sz="1800" dirty="0"/>
              <a:t>processing. Graduate students will be able continue</a:t>
            </a:r>
          </a:p>
          <a:p>
            <a:pPr marL="0" indent="0" algn="ctr">
              <a:buNone/>
            </a:pPr>
            <a:r>
              <a:rPr lang="en-US" sz="1800" dirty="0"/>
              <a:t>second level study in the fields of Electrical Engineering,</a:t>
            </a:r>
          </a:p>
          <a:p>
            <a:pPr marL="0" indent="0" algn="ctr">
              <a:buNone/>
            </a:pPr>
            <a:r>
              <a:rPr lang="en-US" sz="1800" dirty="0"/>
              <a:t>Computer Science, Automation and Robotics or Telecommunication,</a:t>
            </a:r>
          </a:p>
          <a:p>
            <a:pPr marL="0" indent="0" algn="ctr">
              <a:buNone/>
            </a:pPr>
            <a:r>
              <a:rPr lang="pl-PL" sz="1800" dirty="0" err="1"/>
              <a:t>or</a:t>
            </a:r>
            <a:r>
              <a:rPr lang="pl-PL" sz="1800" dirty="0"/>
              <a:t> </a:t>
            </a:r>
            <a:r>
              <a:rPr lang="pl-PL" sz="1800" dirty="0" err="1"/>
              <a:t>other</a:t>
            </a:r>
            <a:r>
              <a:rPr lang="pl-PL" sz="1800" dirty="0"/>
              <a:t> </a:t>
            </a:r>
            <a:r>
              <a:rPr lang="pl-PL" sz="1800" dirty="0" err="1"/>
              <a:t>related</a:t>
            </a:r>
            <a:r>
              <a:rPr lang="pl-PL" sz="1800" dirty="0"/>
              <a:t> </a:t>
            </a:r>
            <a:r>
              <a:rPr lang="pl-PL" sz="1800" dirty="0" err="1"/>
              <a:t>fields</a:t>
            </a:r>
            <a:r>
              <a:rPr lang="pl-PL" sz="1600" dirty="0" smtClean="0"/>
              <a:t>.</a:t>
            </a:r>
            <a:endParaRPr lang="pl-PL" sz="1600" dirty="0"/>
          </a:p>
        </p:txBody>
      </p:sp>
      <p:sp>
        <p:nvSpPr>
          <p:cNvPr id="5" name="Symbol zastępczy tekstu 4"/>
          <p:cNvSpPr>
            <a:spLocks noGrp="1"/>
          </p:cNvSpPr>
          <p:nvPr>
            <p:ph type="body" idx="11"/>
          </p:nvPr>
        </p:nvSpPr>
        <p:spPr/>
        <p:txBody>
          <a:bodyPr/>
          <a:lstStyle/>
          <a:p>
            <a:r>
              <a:rPr lang="pl-PL" sz="3200" dirty="0" err="1">
                <a:solidFill>
                  <a:srgbClr val="002060"/>
                </a:solidFill>
              </a:rPr>
              <a:t>Studies</a:t>
            </a:r>
            <a:r>
              <a:rPr lang="pl-PL" sz="3200" dirty="0">
                <a:solidFill>
                  <a:srgbClr val="002060"/>
                </a:solidFill>
              </a:rPr>
              <a:t> in English ( </a:t>
            </a:r>
            <a:r>
              <a:rPr lang="pl-PL" sz="3200" dirty="0" err="1">
                <a:solidFill>
                  <a:srgbClr val="002060"/>
                </a:solidFill>
              </a:rPr>
              <a:t>Bachelor</a:t>
            </a:r>
            <a:r>
              <a:rPr lang="pl-PL" sz="3200" dirty="0">
                <a:solidFill>
                  <a:srgbClr val="002060"/>
                </a:solidFill>
              </a:rPr>
              <a:t> </a:t>
            </a:r>
            <a:r>
              <a:rPr lang="pl-PL" sz="3200" dirty="0" err="1">
                <a:solidFill>
                  <a:srgbClr val="002060"/>
                </a:solidFill>
              </a:rPr>
              <a:t>studies</a:t>
            </a:r>
            <a:r>
              <a:rPr lang="pl-PL" sz="3200" dirty="0">
                <a:solidFill>
                  <a:srgbClr val="002060"/>
                </a:solidFill>
              </a:rPr>
              <a:t>)</a:t>
            </a:r>
          </a:p>
        </p:txBody>
      </p:sp>
    </p:spTree>
    <p:extLst>
      <p:ext uri="{BB962C8B-B14F-4D97-AF65-F5344CB8AC3E}">
        <p14:creationId xmlns:p14="http://schemas.microsoft.com/office/powerpoint/2010/main" val="302616943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3949" y="0"/>
            <a:ext cx="1170051" cy="819036"/>
          </a:xfrm>
          <a:prstGeom prst="rect">
            <a:avLst/>
          </a:prstGeom>
        </p:spPr>
      </p:pic>
      <p:sp>
        <p:nvSpPr>
          <p:cNvPr id="5" name="Symbol zastępczy tekstu 4"/>
          <p:cNvSpPr>
            <a:spLocks noGrp="1"/>
          </p:cNvSpPr>
          <p:nvPr>
            <p:ph type="body" idx="11"/>
          </p:nvPr>
        </p:nvSpPr>
        <p:spPr/>
        <p:txBody>
          <a:bodyPr/>
          <a:lstStyle/>
          <a:p>
            <a:r>
              <a:rPr lang="pl-PL" sz="3200" dirty="0" smtClean="0">
                <a:solidFill>
                  <a:srgbClr val="002060"/>
                </a:solidFill>
              </a:rPr>
              <a:t>Organization of </a:t>
            </a:r>
            <a:r>
              <a:rPr lang="pl-PL" sz="3200" dirty="0" err="1">
                <a:solidFill>
                  <a:srgbClr val="002060"/>
                </a:solidFill>
              </a:rPr>
              <a:t>t</a:t>
            </a:r>
            <a:r>
              <a:rPr lang="pl-PL" sz="3200" dirty="0" err="1" smtClean="0">
                <a:solidFill>
                  <a:srgbClr val="002060"/>
                </a:solidFill>
              </a:rPr>
              <a:t>eaching</a:t>
            </a:r>
            <a:endParaRPr lang="pl-PL" sz="3200" dirty="0">
              <a:solidFill>
                <a:srgbClr val="002060"/>
              </a:solidFill>
            </a:endParaRPr>
          </a:p>
        </p:txBody>
      </p:sp>
      <p:sp>
        <p:nvSpPr>
          <p:cNvPr id="23554" name="Rectangle 2"/>
          <p:cNvSpPr>
            <a:spLocks noGrp="1" noChangeArrowheads="1"/>
          </p:cNvSpPr>
          <p:nvPr>
            <p:ph type="title" idx="4294967295"/>
          </p:nvPr>
        </p:nvSpPr>
        <p:spPr>
          <a:xfrm>
            <a:off x="719138" y="1623468"/>
            <a:ext cx="8424862" cy="3847207"/>
          </a:xfrm>
          <a:solidFill>
            <a:schemeClr val="bg1"/>
          </a:solidFill>
        </p:spPr>
        <p:txBody>
          <a:bodyPr wrap="square">
            <a:spAutoFit/>
          </a:bodyPr>
          <a:lstStyle/>
          <a:p>
            <a:pPr>
              <a:spcBef>
                <a:spcPts val="1200"/>
              </a:spcBef>
            </a:pPr>
            <a:r>
              <a:rPr lang="pl-PL" altLang="pl-PL" sz="2000" dirty="0" err="1">
                <a:solidFill>
                  <a:srgbClr val="0000FF"/>
                </a:solidFill>
                <a:latin typeface="Arial" panose="020B0604020202020204" pitchFamily="34" charset="0"/>
              </a:rPr>
              <a:t>Teaching</a:t>
            </a:r>
            <a:r>
              <a:rPr lang="pl-PL" altLang="pl-PL" sz="2000" dirty="0">
                <a:solidFill>
                  <a:srgbClr val="0000FF"/>
                </a:solidFill>
                <a:latin typeface="Arial" panose="020B0604020202020204" pitchFamily="34" charset="0"/>
              </a:rPr>
              <a:t> </a:t>
            </a:r>
            <a:r>
              <a:rPr lang="pl-PL" altLang="pl-PL" sz="2000" dirty="0" smtClean="0">
                <a:solidFill>
                  <a:srgbClr val="0000FF"/>
                </a:solidFill>
                <a:latin typeface="Arial" panose="020B0604020202020204" pitchFamily="34" charset="0"/>
              </a:rPr>
              <a:t>Organization Office</a:t>
            </a:r>
            <a:r>
              <a:rPr lang="pl-PL" altLang="pl-PL" sz="2000" dirty="0" smtClean="0">
                <a:solidFill>
                  <a:schemeClr val="tx1"/>
                </a:solidFill>
                <a:latin typeface="Arial" panose="020B0604020202020204" pitchFamily="34" charset="0"/>
              </a:rPr>
              <a:t/>
            </a:r>
            <a:br>
              <a:rPr lang="pl-PL" altLang="pl-PL" sz="2000" dirty="0" smtClean="0">
                <a:solidFill>
                  <a:schemeClr val="tx1"/>
                </a:solidFill>
                <a:latin typeface="Arial" panose="020B0604020202020204" pitchFamily="34" charset="0"/>
              </a:rPr>
            </a:br>
            <a:r>
              <a:rPr lang="pl-PL" altLang="pl-PL" sz="1800" dirty="0" smtClean="0">
                <a:latin typeface="Arial" panose="020B0604020202020204" pitchFamily="34" charset="0"/>
              </a:rPr>
              <a:t>manager</a:t>
            </a:r>
            <a:r>
              <a:rPr lang="pl-PL" altLang="pl-PL" sz="1800" dirty="0" smtClean="0">
                <a:solidFill>
                  <a:schemeClr val="tx1"/>
                </a:solidFill>
                <a:latin typeface="Arial" panose="020B0604020202020204" pitchFamily="34" charset="0"/>
              </a:rPr>
              <a:t>: </a:t>
            </a:r>
            <a:r>
              <a:rPr lang="pl-PL" altLang="pl-PL" sz="1800" b="1" dirty="0" smtClean="0">
                <a:solidFill>
                  <a:schemeClr val="tx1"/>
                </a:solidFill>
                <a:latin typeface="Arial" panose="020B0604020202020204" pitchFamily="34" charset="0"/>
              </a:rPr>
              <a:t>Agnieszka Misiewicz</a:t>
            </a:r>
            <a:r>
              <a:rPr lang="pl-PL" altLang="pl-PL" sz="1800" dirty="0" smtClean="0">
                <a:solidFill>
                  <a:schemeClr val="tx1"/>
                </a:solidFill>
                <a:latin typeface="Arial" panose="020B0604020202020204" pitchFamily="34" charset="0"/>
              </a:rPr>
              <a:t>, </a:t>
            </a:r>
            <a:r>
              <a:rPr lang="pl-PL" altLang="pl-PL" sz="1800" dirty="0" err="1" smtClean="0">
                <a:solidFill>
                  <a:schemeClr val="tx1"/>
                </a:solidFill>
                <a:latin typeface="Arial" panose="020B0604020202020204" pitchFamily="34" charset="0"/>
              </a:rPr>
              <a:t>MSc</a:t>
            </a:r>
            <a:r>
              <a:rPr lang="pl-PL" altLang="pl-PL" sz="1800" dirty="0" smtClean="0">
                <a:solidFill>
                  <a:schemeClr val="tx1"/>
                </a:solidFill>
                <a:latin typeface="Arial" panose="020B0604020202020204" pitchFamily="34" charset="0"/>
              </a:rPr>
              <a:t/>
            </a:r>
            <a:br>
              <a:rPr lang="pl-PL" altLang="pl-PL" sz="1800" dirty="0" smtClean="0">
                <a:solidFill>
                  <a:schemeClr val="tx1"/>
                </a:solidFill>
                <a:latin typeface="Arial" panose="020B0604020202020204" pitchFamily="34" charset="0"/>
              </a:rPr>
            </a:br>
            <a:r>
              <a:rPr lang="pl-PL" altLang="pl-PL" sz="1800" dirty="0" err="1" smtClean="0">
                <a:latin typeface="Arial" panose="020B0604020202020204" pitchFamily="34" charset="0"/>
              </a:rPr>
              <a:t>responsible</a:t>
            </a:r>
            <a:r>
              <a:rPr lang="pl-PL" altLang="pl-PL" sz="1800" dirty="0" smtClean="0">
                <a:latin typeface="Arial" panose="020B0604020202020204" pitchFamily="34" charset="0"/>
              </a:rPr>
              <a:t> for </a:t>
            </a:r>
            <a:r>
              <a:rPr lang="pl-PL" altLang="pl-PL" sz="1800" dirty="0" err="1" smtClean="0">
                <a:solidFill>
                  <a:schemeClr val="tx1"/>
                </a:solidFill>
                <a:latin typeface="Arial" panose="020B0604020202020204" pitchFamily="34" charset="0"/>
              </a:rPr>
              <a:t>preparing</a:t>
            </a:r>
            <a:r>
              <a:rPr lang="pl-PL" altLang="pl-PL" sz="1800" dirty="0" smtClean="0">
                <a:solidFill>
                  <a:schemeClr val="tx1"/>
                </a:solidFill>
                <a:latin typeface="Arial" panose="020B0604020202020204" pitchFamily="34" charset="0"/>
              </a:rPr>
              <a:t> </a:t>
            </a:r>
            <a:r>
              <a:rPr lang="pl-PL" altLang="pl-PL" sz="1800" dirty="0" err="1" smtClean="0">
                <a:solidFill>
                  <a:schemeClr val="tx1"/>
                </a:solidFill>
                <a:latin typeface="Arial" panose="020B0604020202020204" pitchFamily="34" charset="0"/>
              </a:rPr>
              <a:t>plans</a:t>
            </a:r>
            <a:r>
              <a:rPr lang="pl-PL" altLang="pl-PL" sz="1800" dirty="0" smtClean="0">
                <a:solidFill>
                  <a:schemeClr val="tx1"/>
                </a:solidFill>
                <a:latin typeface="Arial" panose="020B0604020202020204" pitchFamily="34" charset="0"/>
              </a:rPr>
              <a:t> of </a:t>
            </a:r>
            <a:r>
              <a:rPr lang="pl-PL" altLang="pl-PL" sz="1800" dirty="0" err="1" smtClean="0">
                <a:solidFill>
                  <a:schemeClr val="tx1"/>
                </a:solidFill>
                <a:latin typeface="Arial" panose="020B0604020202020204" pitchFamily="34" charset="0"/>
              </a:rPr>
              <a:t>studies</a:t>
            </a:r>
            <a:r>
              <a:rPr lang="pl-PL" altLang="pl-PL" sz="1800" dirty="0" smtClean="0">
                <a:solidFill>
                  <a:schemeClr val="tx1"/>
                </a:solidFill>
                <a:latin typeface="Arial" panose="020B0604020202020204" pitchFamily="34" charset="0"/>
              </a:rPr>
              <a:t>, </a:t>
            </a:r>
            <a:r>
              <a:rPr lang="pl-PL" altLang="pl-PL" sz="1800" dirty="0" err="1" smtClean="0">
                <a:solidFill>
                  <a:schemeClr val="tx1"/>
                </a:solidFill>
                <a:latin typeface="Arial" panose="020B0604020202020204" pitchFamily="34" charset="0"/>
              </a:rPr>
              <a:t>rooms</a:t>
            </a:r>
            <a:r>
              <a:rPr lang="pl-PL" altLang="pl-PL" sz="1800" dirty="0" smtClean="0">
                <a:solidFill>
                  <a:schemeClr val="tx1"/>
                </a:solidFill>
                <a:latin typeface="Arial" panose="020B0604020202020204" pitchFamily="34" charset="0"/>
              </a:rPr>
              <a:t> </a:t>
            </a:r>
            <a:r>
              <a:rPr lang="pl-PL" altLang="pl-PL" sz="1800" dirty="0" err="1" smtClean="0">
                <a:solidFill>
                  <a:schemeClr val="tx1"/>
                </a:solidFill>
                <a:latin typeface="Arial" panose="020B0604020202020204" pitchFamily="34" charset="0"/>
              </a:rPr>
              <a:t>reservation</a:t>
            </a:r>
            <a:r>
              <a:rPr lang="pl-PL" altLang="pl-PL" sz="1800" dirty="0" smtClean="0">
                <a:solidFill>
                  <a:schemeClr val="tx1"/>
                </a:solidFill>
                <a:latin typeface="Arial" panose="020B0604020202020204" pitchFamily="34" charset="0"/>
              </a:rPr>
              <a:t>, </a:t>
            </a:r>
            <a:r>
              <a:rPr lang="pl-PL" altLang="pl-PL" sz="1800" dirty="0" err="1" smtClean="0">
                <a:solidFill>
                  <a:schemeClr val="tx1"/>
                </a:solidFill>
                <a:latin typeface="Arial" panose="020B0604020202020204" pitchFamily="34" charset="0"/>
              </a:rPr>
              <a:t>attending</a:t>
            </a:r>
            <a:r>
              <a:rPr lang="pl-PL" altLang="pl-PL" sz="1800" dirty="0" smtClean="0">
                <a:solidFill>
                  <a:schemeClr val="tx1"/>
                </a:solidFill>
                <a:latin typeface="Arial" panose="020B0604020202020204" pitchFamily="34" charset="0"/>
              </a:rPr>
              <a:t> to the e-mail </a:t>
            </a:r>
            <a:r>
              <a:rPr lang="pl-PL" altLang="pl-PL" sz="1800" dirty="0" err="1" smtClean="0">
                <a:solidFill>
                  <a:schemeClr val="tx1"/>
                </a:solidFill>
                <a:latin typeface="Arial" panose="020B0604020202020204" pitchFamily="34" charset="0"/>
              </a:rPr>
              <a:t>box</a:t>
            </a:r>
            <a:r>
              <a:rPr lang="pl-PL" altLang="pl-PL" sz="1800" dirty="0" smtClean="0">
                <a:solidFill>
                  <a:schemeClr val="tx1"/>
                </a:solidFill>
                <a:latin typeface="Arial" panose="020B0604020202020204" pitchFamily="34" charset="0"/>
              </a:rPr>
              <a:t> „</a:t>
            </a:r>
            <a:r>
              <a:rPr lang="pl-PL" altLang="pl-PL" sz="1800" dirty="0" smtClean="0">
                <a:latin typeface="Arial" panose="020B0604020202020204" pitchFamily="34" charset="0"/>
              </a:rPr>
              <a:t>zapisy_W4”</a:t>
            </a:r>
            <a:br>
              <a:rPr lang="pl-PL" altLang="pl-PL" sz="1800" dirty="0" smtClean="0">
                <a:latin typeface="Arial" panose="020B0604020202020204" pitchFamily="34" charset="0"/>
              </a:rPr>
            </a:br>
            <a:r>
              <a:rPr lang="pl-PL" altLang="pl-PL" sz="2000" dirty="0" smtClean="0">
                <a:solidFill>
                  <a:schemeClr val="tx1"/>
                </a:solidFill>
                <a:latin typeface="Arial" panose="020B0604020202020204" pitchFamily="34" charset="0"/>
              </a:rPr>
              <a:t/>
            </a:r>
            <a:br>
              <a:rPr lang="pl-PL" altLang="pl-PL" sz="2000" dirty="0" smtClean="0">
                <a:solidFill>
                  <a:schemeClr val="tx1"/>
                </a:solidFill>
                <a:latin typeface="Arial" panose="020B0604020202020204" pitchFamily="34" charset="0"/>
              </a:rPr>
            </a:br>
            <a:r>
              <a:rPr lang="pl-PL" altLang="pl-PL" sz="2000" dirty="0" smtClean="0">
                <a:solidFill>
                  <a:srgbClr val="0000FF"/>
                </a:solidFill>
                <a:latin typeface="Arial" panose="020B0604020202020204" pitchFamily="34" charset="0"/>
              </a:rPr>
              <a:t>International </a:t>
            </a:r>
            <a:r>
              <a:rPr lang="pl-PL" altLang="pl-PL" sz="2000" dirty="0">
                <a:solidFill>
                  <a:srgbClr val="0000FF"/>
                </a:solidFill>
                <a:latin typeface="Arial" panose="020B0604020202020204" pitchFamily="34" charset="0"/>
              </a:rPr>
              <a:t>O</a:t>
            </a:r>
            <a:r>
              <a:rPr lang="pl-PL" altLang="pl-PL" sz="2000" dirty="0" smtClean="0">
                <a:solidFill>
                  <a:srgbClr val="0000FF"/>
                </a:solidFill>
                <a:latin typeface="Arial" panose="020B0604020202020204" pitchFamily="34" charset="0"/>
              </a:rPr>
              <a:t>ffice</a:t>
            </a:r>
            <a:r>
              <a:rPr lang="pl-PL" altLang="pl-PL" sz="2000" dirty="0" smtClean="0">
                <a:solidFill>
                  <a:schemeClr val="tx1"/>
                </a:solidFill>
                <a:latin typeface="Arial" panose="020B0604020202020204" pitchFamily="34" charset="0"/>
              </a:rPr>
              <a:t/>
            </a:r>
            <a:br>
              <a:rPr lang="pl-PL" altLang="pl-PL" sz="2000" dirty="0" smtClean="0">
                <a:solidFill>
                  <a:schemeClr val="tx1"/>
                </a:solidFill>
                <a:latin typeface="Arial" panose="020B0604020202020204" pitchFamily="34" charset="0"/>
              </a:rPr>
            </a:br>
            <a:r>
              <a:rPr lang="pl-PL" altLang="pl-PL" sz="1800" dirty="0" smtClean="0">
                <a:latin typeface="Arial" panose="020B0604020202020204" pitchFamily="34" charset="0"/>
              </a:rPr>
              <a:t>manager</a:t>
            </a:r>
            <a:r>
              <a:rPr lang="pl-PL" altLang="pl-PL" sz="1800" dirty="0" smtClean="0">
                <a:solidFill>
                  <a:schemeClr val="tx1"/>
                </a:solidFill>
                <a:latin typeface="Arial" panose="020B0604020202020204" pitchFamily="34" charset="0"/>
              </a:rPr>
              <a:t>: </a:t>
            </a:r>
            <a:r>
              <a:rPr lang="pl-PL" altLang="pl-PL" sz="1800" b="1" dirty="0" smtClean="0">
                <a:solidFill>
                  <a:schemeClr val="tx1"/>
                </a:solidFill>
                <a:latin typeface="Arial" panose="020B0604020202020204" pitchFamily="34" charset="0"/>
              </a:rPr>
              <a:t>Anna Kolman</a:t>
            </a:r>
            <a:r>
              <a:rPr lang="pl-PL" altLang="pl-PL" sz="1800" dirty="0" smtClean="0">
                <a:solidFill>
                  <a:schemeClr val="tx1"/>
                </a:solidFill>
                <a:latin typeface="Arial" panose="020B0604020202020204" pitchFamily="34" charset="0"/>
              </a:rPr>
              <a:t>, </a:t>
            </a:r>
            <a:r>
              <a:rPr lang="pl-PL" altLang="pl-PL" sz="1800" dirty="0" err="1" smtClean="0">
                <a:solidFill>
                  <a:schemeClr val="tx1"/>
                </a:solidFill>
                <a:latin typeface="Arial" panose="020B0604020202020204" pitchFamily="34" charset="0"/>
              </a:rPr>
              <a:t>MSc</a:t>
            </a:r>
            <a:r>
              <a:rPr lang="pl-PL" altLang="pl-PL" sz="1800" dirty="0" smtClean="0">
                <a:solidFill>
                  <a:schemeClr val="tx1"/>
                </a:solidFill>
                <a:latin typeface="Arial" panose="020B0604020202020204" pitchFamily="34" charset="0"/>
              </a:rPr>
              <a:t/>
            </a:r>
            <a:br>
              <a:rPr lang="pl-PL" altLang="pl-PL" sz="1800" dirty="0" smtClean="0">
                <a:solidFill>
                  <a:schemeClr val="tx1"/>
                </a:solidFill>
                <a:latin typeface="Arial" panose="020B0604020202020204" pitchFamily="34" charset="0"/>
              </a:rPr>
            </a:br>
            <a:r>
              <a:rPr lang="pl-PL" altLang="pl-PL" sz="1800" dirty="0" err="1" smtClean="0">
                <a:latin typeface="Arial" panose="020B0604020202020204" pitchFamily="34" charset="0"/>
              </a:rPr>
              <a:t>responsible</a:t>
            </a:r>
            <a:r>
              <a:rPr lang="pl-PL" altLang="pl-PL" sz="1800" dirty="0" smtClean="0">
                <a:latin typeface="Arial" panose="020B0604020202020204" pitchFamily="34" charset="0"/>
              </a:rPr>
              <a:t> for </a:t>
            </a:r>
            <a:r>
              <a:rPr lang="pl-PL" altLang="pl-PL" sz="1800" dirty="0" err="1" smtClean="0">
                <a:latin typeface="Arial" panose="020B0604020202020204" pitchFamily="34" charset="0"/>
              </a:rPr>
              <a:t>departure</a:t>
            </a:r>
            <a:r>
              <a:rPr lang="pl-PL" altLang="pl-PL" sz="1800" dirty="0" smtClean="0">
                <a:latin typeface="Arial" panose="020B0604020202020204" pitchFamily="34" charset="0"/>
              </a:rPr>
              <a:t> of </a:t>
            </a:r>
            <a:r>
              <a:rPr lang="pl-PL" altLang="pl-PL" sz="1800" dirty="0" err="1" smtClean="0">
                <a:solidFill>
                  <a:schemeClr val="tx1"/>
                </a:solidFill>
                <a:latin typeface="Arial" panose="020B0604020202020204" pitchFamily="34" charset="0"/>
              </a:rPr>
              <a:t>foreign</a:t>
            </a:r>
            <a:r>
              <a:rPr lang="pl-PL" altLang="pl-PL" sz="1800" dirty="0" smtClean="0">
                <a:solidFill>
                  <a:schemeClr val="tx1"/>
                </a:solidFill>
                <a:latin typeface="Arial" panose="020B0604020202020204" pitchFamily="34" charset="0"/>
              </a:rPr>
              <a:t> </a:t>
            </a:r>
            <a:r>
              <a:rPr lang="pl-PL" altLang="pl-PL" sz="1800" dirty="0" err="1" smtClean="0">
                <a:latin typeface="Arial" panose="020B0604020202020204" pitchFamily="34" charset="0"/>
              </a:rPr>
              <a:t>students</a:t>
            </a:r>
            <a:r>
              <a:rPr lang="pl-PL" altLang="pl-PL" sz="1800" dirty="0" smtClean="0">
                <a:solidFill>
                  <a:schemeClr val="tx1"/>
                </a:solidFill>
                <a:latin typeface="Arial" panose="020B0604020202020204" pitchFamily="34" charset="0"/>
              </a:rPr>
              <a:t>, Erasmus+, Erasmus </a:t>
            </a:r>
            <a:r>
              <a:rPr lang="pl-PL" altLang="pl-PL" sz="1800" dirty="0" err="1" smtClean="0">
                <a:solidFill>
                  <a:schemeClr val="tx1"/>
                </a:solidFill>
                <a:latin typeface="Arial" panose="020B0604020202020204" pitchFamily="34" charset="0"/>
              </a:rPr>
              <a:t>Mundus</a:t>
            </a:r>
            <a:r>
              <a:rPr lang="pl-PL" altLang="pl-PL" sz="1800" dirty="0" smtClean="0">
                <a:solidFill>
                  <a:schemeClr val="tx1"/>
                </a:solidFill>
                <a:latin typeface="Arial" panose="020B0604020202020204" pitchFamily="34" charset="0"/>
              </a:rPr>
              <a:t>, International Exchange</a:t>
            </a:r>
            <a:br>
              <a:rPr lang="pl-PL" altLang="pl-PL" sz="1800" dirty="0" smtClean="0">
                <a:solidFill>
                  <a:schemeClr val="tx1"/>
                </a:solidFill>
                <a:latin typeface="Arial" panose="020B0604020202020204" pitchFamily="34" charset="0"/>
              </a:rPr>
            </a:br>
            <a:r>
              <a:rPr lang="pl-PL" altLang="pl-PL" sz="1800" dirty="0" smtClean="0">
                <a:solidFill>
                  <a:schemeClr val="tx1"/>
                </a:solidFill>
                <a:latin typeface="Arial" panose="020B0604020202020204" pitchFamily="34" charset="0"/>
              </a:rPr>
              <a:t/>
            </a:r>
            <a:br>
              <a:rPr lang="pl-PL" altLang="pl-PL" sz="1800" dirty="0" smtClean="0">
                <a:solidFill>
                  <a:schemeClr val="tx1"/>
                </a:solidFill>
                <a:latin typeface="Arial" panose="020B0604020202020204" pitchFamily="34" charset="0"/>
              </a:rPr>
            </a:br>
            <a:r>
              <a:rPr lang="pl-PL" altLang="pl-PL" sz="1800" dirty="0" smtClean="0">
                <a:latin typeface="Arial" panose="020B0604020202020204" pitchFamily="34" charset="0"/>
              </a:rPr>
              <a:t>For </a:t>
            </a:r>
            <a:r>
              <a:rPr lang="pl-PL" altLang="pl-PL" sz="1800" dirty="0" err="1" smtClean="0">
                <a:latin typeface="Arial" panose="020B0604020202020204" pitchFamily="34" charset="0"/>
              </a:rPr>
              <a:t>more</a:t>
            </a:r>
            <a:r>
              <a:rPr lang="pl-PL" altLang="pl-PL" sz="1800" dirty="0" smtClean="0">
                <a:latin typeface="Arial" panose="020B0604020202020204" pitchFamily="34" charset="0"/>
              </a:rPr>
              <a:t> </a:t>
            </a:r>
            <a:r>
              <a:rPr lang="pl-PL" altLang="pl-PL" sz="1800" dirty="0" err="1" smtClean="0">
                <a:latin typeface="Arial" panose="020B0604020202020204" pitchFamily="34" charset="0"/>
              </a:rPr>
              <a:t>information</a:t>
            </a:r>
            <a:r>
              <a:rPr lang="pl-PL" altLang="pl-PL" sz="1800" dirty="0">
                <a:latin typeface="Arial" panose="020B0604020202020204" pitchFamily="34" charset="0"/>
              </a:rPr>
              <a:t> </a:t>
            </a:r>
            <a:r>
              <a:rPr lang="pl-PL" altLang="pl-PL" sz="1800" dirty="0" smtClean="0">
                <a:latin typeface="Arial" panose="020B0604020202020204" pitchFamily="34" charset="0"/>
              </a:rPr>
              <a:t>go to:</a:t>
            </a:r>
            <a:r>
              <a:rPr lang="pl-PL" altLang="pl-PL" sz="2000" dirty="0" smtClean="0">
                <a:solidFill>
                  <a:schemeClr val="tx1"/>
                </a:solidFill>
                <a:latin typeface="Arial" panose="020B0604020202020204" pitchFamily="34" charset="0"/>
              </a:rPr>
              <a:t/>
            </a:r>
            <a:br>
              <a:rPr lang="pl-PL" altLang="pl-PL" sz="2000" dirty="0" smtClean="0">
                <a:solidFill>
                  <a:schemeClr val="tx1"/>
                </a:solidFill>
                <a:latin typeface="Arial" panose="020B0604020202020204" pitchFamily="34" charset="0"/>
              </a:rPr>
            </a:br>
            <a:r>
              <a:rPr lang="pl-PL" altLang="pl-PL" i="1" dirty="0" smtClean="0">
                <a:solidFill>
                  <a:srgbClr val="0000FF"/>
                </a:solidFill>
                <a:latin typeface="Arial" panose="020B0604020202020204" pitchFamily="34" charset="0"/>
                <a:sym typeface="Symbol" panose="05050102010706020507" pitchFamily="18" charset="2"/>
              </a:rPr>
              <a:t>www.weka.pwr.edu.pl</a:t>
            </a:r>
          </a:p>
        </p:txBody>
      </p:sp>
    </p:spTree>
    <p:extLst>
      <p:ext uri="{BB962C8B-B14F-4D97-AF65-F5344CB8AC3E}">
        <p14:creationId xmlns:p14="http://schemas.microsoft.com/office/powerpoint/2010/main" val="767433186"/>
      </p:ext>
    </p:extLst>
  </p:cSld>
  <p:clrMapOvr>
    <a:masterClrMapping/>
  </p:clrMapOvr>
  <p:transition>
    <p:randomBa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Obraz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3949" y="0"/>
            <a:ext cx="1170051" cy="819036"/>
          </a:xfrm>
          <a:prstGeom prst="rect">
            <a:avLst/>
          </a:prstGeom>
        </p:spPr>
      </p:pic>
      <p:sp>
        <p:nvSpPr>
          <p:cNvPr id="24578" name="AutoShape 17"/>
          <p:cNvSpPr>
            <a:spLocks noChangeArrowheads="1"/>
          </p:cNvSpPr>
          <p:nvPr/>
        </p:nvSpPr>
        <p:spPr bwMode="auto">
          <a:xfrm flipH="1">
            <a:off x="4794910" y="3332163"/>
            <a:ext cx="4092575" cy="2320925"/>
          </a:xfrm>
          <a:prstGeom prst="rtTriangle">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pl-PL" altLang="pl-PL" sz="1900">
              <a:latin typeface="Arial" panose="020B0604020202020204" pitchFamily="34" charset="0"/>
            </a:endParaRPr>
          </a:p>
        </p:txBody>
      </p:sp>
      <p:sp>
        <p:nvSpPr>
          <p:cNvPr id="24579" name="AutoShape 18"/>
          <p:cNvSpPr>
            <a:spLocks noChangeArrowheads="1"/>
          </p:cNvSpPr>
          <p:nvPr/>
        </p:nvSpPr>
        <p:spPr bwMode="auto">
          <a:xfrm flipV="1">
            <a:off x="4794910" y="3332163"/>
            <a:ext cx="4092575" cy="2320925"/>
          </a:xfrm>
          <a:prstGeom prst="rtTriangle">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pl-PL" altLang="pl-PL" sz="1900">
              <a:latin typeface="Arial" panose="020B0604020202020204" pitchFamily="34" charset="0"/>
            </a:endParaRPr>
          </a:p>
        </p:txBody>
      </p:sp>
      <p:sp>
        <p:nvSpPr>
          <p:cNvPr id="24581" name="Rectangle 7"/>
          <p:cNvSpPr>
            <a:spLocks noChangeArrowheads="1"/>
          </p:cNvSpPr>
          <p:nvPr/>
        </p:nvSpPr>
        <p:spPr bwMode="auto">
          <a:xfrm>
            <a:off x="827584" y="4662488"/>
            <a:ext cx="3352800" cy="79692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tabLst>
                <a:tab pos="1527175" algn="ctr"/>
              </a:tabLst>
              <a:defRPr sz="3200">
                <a:solidFill>
                  <a:schemeClr val="tx1"/>
                </a:solidFill>
                <a:latin typeface="Trebuchet MS" pitchFamily="34" charset="0"/>
              </a:defRPr>
            </a:lvl1pPr>
            <a:lvl2pPr marL="742950" indent="-285750">
              <a:spcBef>
                <a:spcPct val="20000"/>
              </a:spcBef>
              <a:buChar char="–"/>
              <a:tabLst>
                <a:tab pos="1527175" algn="ctr"/>
              </a:tabLst>
              <a:defRPr sz="2800">
                <a:solidFill>
                  <a:schemeClr val="tx1"/>
                </a:solidFill>
                <a:latin typeface="Trebuchet MS" pitchFamily="34" charset="0"/>
              </a:defRPr>
            </a:lvl2pPr>
            <a:lvl3pPr marL="1143000" indent="-228600">
              <a:spcBef>
                <a:spcPct val="20000"/>
              </a:spcBef>
              <a:buChar char="•"/>
              <a:tabLst>
                <a:tab pos="1527175" algn="ctr"/>
              </a:tabLst>
              <a:defRPr sz="2400">
                <a:solidFill>
                  <a:schemeClr val="tx1"/>
                </a:solidFill>
                <a:latin typeface="Trebuchet MS" pitchFamily="34" charset="0"/>
              </a:defRPr>
            </a:lvl3pPr>
            <a:lvl4pPr marL="1600200" indent="-228600">
              <a:spcBef>
                <a:spcPct val="20000"/>
              </a:spcBef>
              <a:buChar char="–"/>
              <a:tabLst>
                <a:tab pos="1527175" algn="ctr"/>
              </a:tabLst>
              <a:defRPr sz="2000">
                <a:solidFill>
                  <a:schemeClr val="tx1"/>
                </a:solidFill>
                <a:latin typeface="Trebuchet MS" pitchFamily="34" charset="0"/>
              </a:defRPr>
            </a:lvl4pPr>
            <a:lvl5pPr marL="2057400" indent="-228600">
              <a:spcBef>
                <a:spcPct val="20000"/>
              </a:spcBef>
              <a:buChar char="»"/>
              <a:tabLst>
                <a:tab pos="1527175" algn="ctr"/>
              </a:tabLst>
              <a:defRPr sz="2000">
                <a:solidFill>
                  <a:schemeClr val="tx1"/>
                </a:solidFill>
                <a:latin typeface="Trebuchet MS" pitchFamily="34" charset="0"/>
              </a:defRPr>
            </a:lvl5pPr>
            <a:lvl6pPr marL="2514600" indent="-228600" eaLnBrk="0" fontAlgn="base" hangingPunct="0">
              <a:spcBef>
                <a:spcPct val="20000"/>
              </a:spcBef>
              <a:spcAft>
                <a:spcPct val="0"/>
              </a:spcAft>
              <a:buChar char="»"/>
              <a:tabLst>
                <a:tab pos="1527175" algn="ctr"/>
              </a:tabLst>
              <a:defRPr sz="2000">
                <a:solidFill>
                  <a:schemeClr val="tx1"/>
                </a:solidFill>
                <a:latin typeface="Trebuchet MS" pitchFamily="34" charset="0"/>
              </a:defRPr>
            </a:lvl6pPr>
            <a:lvl7pPr marL="2971800" indent="-228600" eaLnBrk="0" fontAlgn="base" hangingPunct="0">
              <a:spcBef>
                <a:spcPct val="20000"/>
              </a:spcBef>
              <a:spcAft>
                <a:spcPct val="0"/>
              </a:spcAft>
              <a:buChar char="»"/>
              <a:tabLst>
                <a:tab pos="1527175" algn="ctr"/>
              </a:tabLst>
              <a:defRPr sz="2000">
                <a:solidFill>
                  <a:schemeClr val="tx1"/>
                </a:solidFill>
                <a:latin typeface="Trebuchet MS" pitchFamily="34" charset="0"/>
              </a:defRPr>
            </a:lvl7pPr>
            <a:lvl8pPr marL="3429000" indent="-228600" eaLnBrk="0" fontAlgn="base" hangingPunct="0">
              <a:spcBef>
                <a:spcPct val="20000"/>
              </a:spcBef>
              <a:spcAft>
                <a:spcPct val="0"/>
              </a:spcAft>
              <a:buChar char="»"/>
              <a:tabLst>
                <a:tab pos="1527175" algn="ctr"/>
              </a:tabLst>
              <a:defRPr sz="2000">
                <a:solidFill>
                  <a:schemeClr val="tx1"/>
                </a:solidFill>
                <a:latin typeface="Trebuchet MS" pitchFamily="34" charset="0"/>
              </a:defRPr>
            </a:lvl8pPr>
            <a:lvl9pPr marL="3886200" indent="-228600" eaLnBrk="0" fontAlgn="base" hangingPunct="0">
              <a:spcBef>
                <a:spcPct val="20000"/>
              </a:spcBef>
              <a:spcAft>
                <a:spcPct val="0"/>
              </a:spcAft>
              <a:buChar char="»"/>
              <a:tabLst>
                <a:tab pos="1527175" algn="ctr"/>
              </a:tabLst>
              <a:defRPr sz="2000">
                <a:solidFill>
                  <a:schemeClr val="tx1"/>
                </a:solidFill>
                <a:latin typeface="Trebuchet MS" pitchFamily="34" charset="0"/>
              </a:defRPr>
            </a:lvl9pPr>
          </a:lstStyle>
          <a:p>
            <a:pPr algn="ctr">
              <a:spcBef>
                <a:spcPct val="0"/>
              </a:spcBef>
              <a:buFontTx/>
              <a:buNone/>
              <a:defRPr/>
            </a:pPr>
            <a:r>
              <a:rPr lang="pl-PL" altLang="pl-PL" sz="2000" dirty="0" smtClean="0">
                <a:latin typeface="Arial" charset="0"/>
              </a:rPr>
              <a:t>	</a:t>
            </a:r>
            <a:r>
              <a:rPr lang="pl-PL" altLang="pl-PL" sz="2000" dirty="0" smtClean="0">
                <a:solidFill>
                  <a:srgbClr val="0000FF"/>
                </a:solidFill>
                <a:latin typeface="Arial" charset="0"/>
              </a:rPr>
              <a:t>Second </a:t>
            </a:r>
            <a:r>
              <a:rPr lang="pl-PL" altLang="pl-PL" sz="2000" dirty="0" err="1" smtClean="0">
                <a:solidFill>
                  <a:srgbClr val="0000FF"/>
                </a:solidFill>
                <a:latin typeface="Arial" charset="0"/>
              </a:rPr>
              <a:t>hour</a:t>
            </a:r>
            <a:r>
              <a:rPr lang="pl-PL" altLang="pl-PL" sz="2000" dirty="0" smtClean="0">
                <a:solidFill>
                  <a:srgbClr val="0000FF"/>
                </a:solidFill>
                <a:latin typeface="Arial" charset="0"/>
              </a:rPr>
              <a:t> of the </a:t>
            </a:r>
            <a:r>
              <a:rPr lang="pl-PL" altLang="pl-PL" sz="2000" dirty="0" err="1" smtClean="0">
                <a:solidFill>
                  <a:srgbClr val="0000FF"/>
                </a:solidFill>
                <a:latin typeface="Arial" charset="0"/>
              </a:rPr>
              <a:t>block</a:t>
            </a:r>
            <a:endParaRPr lang="pl-PL" altLang="pl-PL" sz="2000" dirty="0" smtClean="0">
              <a:latin typeface="Arial" charset="0"/>
            </a:endParaRPr>
          </a:p>
        </p:txBody>
      </p:sp>
      <p:sp>
        <p:nvSpPr>
          <p:cNvPr id="24582" name="AutoShape 9"/>
          <p:cNvSpPr>
            <a:spLocks noChangeArrowheads="1"/>
          </p:cNvSpPr>
          <p:nvPr/>
        </p:nvSpPr>
        <p:spPr bwMode="auto">
          <a:xfrm>
            <a:off x="4221355" y="3626346"/>
            <a:ext cx="552595" cy="533400"/>
          </a:xfrm>
          <a:prstGeom prst="rightArrow">
            <a:avLst>
              <a:gd name="adj1" fmla="val 50000"/>
              <a:gd name="adj2" fmla="val 46429"/>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pl-PL" altLang="pl-PL" sz="1900">
              <a:latin typeface="Arial" panose="020B0604020202020204" pitchFamily="34" charset="0"/>
            </a:endParaRPr>
          </a:p>
        </p:txBody>
      </p:sp>
      <p:sp>
        <p:nvSpPr>
          <p:cNvPr id="24583" name="Rectangle 10"/>
          <p:cNvSpPr>
            <a:spLocks noChangeArrowheads="1"/>
          </p:cNvSpPr>
          <p:nvPr/>
        </p:nvSpPr>
        <p:spPr bwMode="auto">
          <a:xfrm>
            <a:off x="5409314" y="2420888"/>
            <a:ext cx="33970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pl-PL" altLang="pl-PL" sz="2400" dirty="0" err="1" smtClean="0"/>
              <a:t>Example</a:t>
            </a:r>
            <a:r>
              <a:rPr lang="pl-PL" altLang="pl-PL" sz="2400" dirty="0" smtClean="0"/>
              <a:t> in a </a:t>
            </a:r>
            <a:r>
              <a:rPr lang="pl-PL" altLang="pl-PL" sz="2400" dirty="0" err="1" smtClean="0"/>
              <a:t>timetable</a:t>
            </a:r>
            <a:endParaRPr lang="pl-PL" altLang="pl-PL" sz="2400" dirty="0"/>
          </a:p>
        </p:txBody>
      </p:sp>
      <p:sp>
        <p:nvSpPr>
          <p:cNvPr id="24584" name="Rectangle 13"/>
          <p:cNvSpPr>
            <a:spLocks noChangeArrowheads="1"/>
          </p:cNvSpPr>
          <p:nvPr/>
        </p:nvSpPr>
        <p:spPr bwMode="auto">
          <a:xfrm>
            <a:off x="5861710" y="4324350"/>
            <a:ext cx="2997200"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r">
              <a:lnSpc>
                <a:spcPct val="80000"/>
              </a:lnSpc>
              <a:spcBef>
                <a:spcPct val="0"/>
              </a:spcBef>
              <a:buFontTx/>
              <a:buNone/>
            </a:pPr>
            <a:r>
              <a:rPr lang="pl-PL" altLang="pl-PL" sz="2000" dirty="0">
                <a:latin typeface="Arial" panose="020B0604020202020204" pitchFamily="34" charset="0"/>
              </a:rPr>
              <a:t> </a:t>
            </a:r>
            <a:br>
              <a:rPr lang="pl-PL" altLang="pl-PL" sz="2000" dirty="0">
                <a:latin typeface="Arial" panose="020B0604020202020204" pitchFamily="34" charset="0"/>
              </a:rPr>
            </a:br>
            <a:r>
              <a:rPr lang="pl-PL" altLang="pl-PL" sz="2000" dirty="0">
                <a:latin typeface="Arial" panose="020B0604020202020204" pitchFamily="34" charset="0"/>
              </a:rPr>
              <a:t>FZP04901W</a:t>
            </a:r>
          </a:p>
          <a:p>
            <a:pPr algn="r">
              <a:lnSpc>
                <a:spcPct val="80000"/>
              </a:lnSpc>
              <a:spcBef>
                <a:spcPct val="0"/>
              </a:spcBef>
              <a:buFontTx/>
              <a:buNone/>
            </a:pPr>
            <a:r>
              <a:rPr lang="pl-PL" altLang="pl-PL" sz="2000" dirty="0">
                <a:latin typeface="Arial" panose="020B0604020202020204" pitchFamily="34" charset="0"/>
              </a:rPr>
              <a:t>322 (A-1)</a:t>
            </a:r>
          </a:p>
          <a:p>
            <a:pPr algn="r">
              <a:lnSpc>
                <a:spcPct val="80000"/>
              </a:lnSpc>
              <a:spcBef>
                <a:spcPct val="0"/>
              </a:spcBef>
              <a:buFontTx/>
              <a:buNone/>
            </a:pPr>
            <a:r>
              <a:rPr lang="pl-PL" altLang="pl-PL" sz="2000" b="1" dirty="0" smtClean="0">
                <a:solidFill>
                  <a:srgbClr val="339933"/>
                </a:solidFill>
                <a:latin typeface="Arial" panose="020B0604020202020204" pitchFamily="34" charset="0"/>
              </a:rPr>
              <a:t>Fizyka</a:t>
            </a:r>
            <a:endParaRPr lang="pl-PL" altLang="pl-PL" sz="2000" dirty="0">
              <a:solidFill>
                <a:srgbClr val="339933"/>
              </a:solidFill>
              <a:latin typeface="Arial" panose="020B0604020202020204" pitchFamily="34" charset="0"/>
            </a:endParaRPr>
          </a:p>
        </p:txBody>
      </p:sp>
      <p:sp>
        <p:nvSpPr>
          <p:cNvPr id="24585" name="Rectangle 14"/>
          <p:cNvSpPr>
            <a:spLocks noChangeArrowheads="1"/>
          </p:cNvSpPr>
          <p:nvPr/>
        </p:nvSpPr>
        <p:spPr bwMode="auto">
          <a:xfrm>
            <a:off x="4794910" y="3352800"/>
            <a:ext cx="4092575"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rebuchet MS" pitchFamily="34" charset="0"/>
              </a:defRPr>
            </a:lvl1pPr>
            <a:lvl2pPr marL="742950" indent="-285750">
              <a:spcBef>
                <a:spcPct val="20000"/>
              </a:spcBef>
              <a:buChar char="–"/>
              <a:defRPr sz="2800">
                <a:solidFill>
                  <a:schemeClr val="tx1"/>
                </a:solidFill>
                <a:latin typeface="Trebuchet MS" pitchFamily="34" charset="0"/>
              </a:defRPr>
            </a:lvl2pPr>
            <a:lvl3pPr marL="1143000" indent="-228600">
              <a:spcBef>
                <a:spcPct val="20000"/>
              </a:spcBef>
              <a:buChar char="•"/>
              <a:defRPr sz="2400">
                <a:solidFill>
                  <a:schemeClr val="tx1"/>
                </a:solidFill>
                <a:latin typeface="Trebuchet MS" pitchFamily="34" charset="0"/>
              </a:defRPr>
            </a:lvl3pPr>
            <a:lvl4pPr marL="1600200" indent="-228600">
              <a:spcBef>
                <a:spcPct val="20000"/>
              </a:spcBef>
              <a:buChar char="–"/>
              <a:defRPr sz="2000">
                <a:solidFill>
                  <a:schemeClr val="tx1"/>
                </a:solidFill>
                <a:latin typeface="Trebuchet MS" pitchFamily="34" charset="0"/>
              </a:defRPr>
            </a:lvl4pPr>
            <a:lvl5pPr marL="2057400" indent="-22860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nSpc>
                <a:spcPct val="80000"/>
              </a:lnSpc>
              <a:spcBef>
                <a:spcPct val="0"/>
              </a:spcBef>
              <a:buFontTx/>
              <a:buNone/>
              <a:defRPr/>
            </a:pPr>
            <a:endParaRPr lang="pl-PL" altLang="pl-PL" sz="2000" dirty="0" smtClean="0">
              <a:latin typeface="Arial" charset="0"/>
            </a:endParaRPr>
          </a:p>
          <a:p>
            <a:pPr>
              <a:lnSpc>
                <a:spcPct val="80000"/>
              </a:lnSpc>
              <a:spcBef>
                <a:spcPct val="0"/>
              </a:spcBef>
              <a:buFontTx/>
              <a:buNone/>
              <a:defRPr/>
            </a:pPr>
            <a:r>
              <a:rPr lang="pl-PL" altLang="pl-PL" sz="2000" dirty="0" smtClean="0">
                <a:solidFill>
                  <a:schemeClr val="bg1"/>
                </a:solidFill>
                <a:latin typeface="Arial" charset="0"/>
              </a:rPr>
              <a:t>MAP003031W  D1.2 (C-16) </a:t>
            </a:r>
            <a:r>
              <a:rPr lang="pl-PL" altLang="pl-PL" sz="2000" b="1" dirty="0" smtClean="0">
                <a:solidFill>
                  <a:schemeClr val="bg1"/>
                </a:solidFill>
                <a:latin typeface="Arial" charset="0"/>
              </a:rPr>
              <a:t>Statystyka</a:t>
            </a:r>
          </a:p>
          <a:p>
            <a:pPr>
              <a:lnSpc>
                <a:spcPct val="80000"/>
              </a:lnSpc>
              <a:spcBef>
                <a:spcPct val="0"/>
              </a:spcBef>
              <a:buFontTx/>
              <a:buNone/>
              <a:defRPr/>
            </a:pPr>
            <a:r>
              <a:rPr lang="pl-PL" altLang="pl-PL" sz="2000" b="1" dirty="0" smtClean="0">
                <a:solidFill>
                  <a:schemeClr val="bg1"/>
                </a:solidFill>
                <a:latin typeface="Arial" charset="0"/>
              </a:rPr>
              <a:t>matematyczna</a:t>
            </a:r>
            <a:endParaRPr lang="pl-PL" altLang="pl-PL" sz="2000" dirty="0" smtClean="0">
              <a:solidFill>
                <a:schemeClr val="bg1"/>
              </a:solidFill>
              <a:latin typeface="Arial" charset="0"/>
            </a:endParaRPr>
          </a:p>
        </p:txBody>
      </p:sp>
      <p:sp>
        <p:nvSpPr>
          <p:cNvPr id="24586" name="Line 15"/>
          <p:cNvSpPr>
            <a:spLocks noChangeShapeType="1"/>
          </p:cNvSpPr>
          <p:nvPr/>
        </p:nvSpPr>
        <p:spPr bwMode="auto">
          <a:xfrm flipV="1">
            <a:off x="4794910" y="3332163"/>
            <a:ext cx="4092575" cy="2320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pl-PL"/>
          </a:p>
        </p:txBody>
      </p:sp>
      <p:sp>
        <p:nvSpPr>
          <p:cNvPr id="24587" name="Rectangle 16"/>
          <p:cNvSpPr>
            <a:spLocks noChangeArrowheads="1"/>
          </p:cNvSpPr>
          <p:nvPr/>
        </p:nvSpPr>
        <p:spPr bwMode="auto">
          <a:xfrm>
            <a:off x="827584" y="3492996"/>
            <a:ext cx="3352800" cy="800100"/>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tabLst>
                <a:tab pos="1617663" algn="ctr"/>
                <a:tab pos="3144838" algn="r"/>
              </a:tabLst>
              <a:defRPr sz="3200">
                <a:solidFill>
                  <a:schemeClr val="tx1"/>
                </a:solidFill>
                <a:latin typeface="Trebuchet MS" panose="020B0603020202020204" pitchFamily="34" charset="0"/>
              </a:defRPr>
            </a:lvl1pPr>
            <a:lvl2pPr marL="742950" indent="-285750">
              <a:spcBef>
                <a:spcPct val="20000"/>
              </a:spcBef>
              <a:buChar char="–"/>
              <a:tabLst>
                <a:tab pos="1617663" algn="ctr"/>
                <a:tab pos="3144838" algn="r"/>
              </a:tabLst>
              <a:defRPr sz="2800">
                <a:solidFill>
                  <a:schemeClr val="tx1"/>
                </a:solidFill>
                <a:latin typeface="Trebuchet MS" panose="020B0603020202020204" pitchFamily="34" charset="0"/>
              </a:defRPr>
            </a:lvl2pPr>
            <a:lvl3pPr marL="1143000" indent="-228600">
              <a:spcBef>
                <a:spcPct val="20000"/>
              </a:spcBef>
              <a:buChar char="•"/>
              <a:tabLst>
                <a:tab pos="1617663" algn="ctr"/>
                <a:tab pos="3144838" algn="r"/>
              </a:tabLst>
              <a:defRPr sz="2400">
                <a:solidFill>
                  <a:schemeClr val="tx1"/>
                </a:solidFill>
                <a:latin typeface="Trebuchet MS" panose="020B0603020202020204" pitchFamily="34" charset="0"/>
              </a:defRPr>
            </a:lvl3pPr>
            <a:lvl4pPr marL="1600200" indent="-228600">
              <a:spcBef>
                <a:spcPct val="20000"/>
              </a:spcBef>
              <a:buChar char="–"/>
              <a:tabLst>
                <a:tab pos="1617663" algn="ctr"/>
                <a:tab pos="3144838" algn="r"/>
              </a:tabLst>
              <a:defRPr sz="2000">
                <a:solidFill>
                  <a:schemeClr val="tx1"/>
                </a:solidFill>
                <a:latin typeface="Trebuchet MS" panose="020B0603020202020204" pitchFamily="34" charset="0"/>
              </a:defRPr>
            </a:lvl4pPr>
            <a:lvl5pPr marL="2057400" indent="-228600">
              <a:spcBef>
                <a:spcPct val="20000"/>
              </a:spcBef>
              <a:buChar char="»"/>
              <a:tabLst>
                <a:tab pos="1617663" algn="ctr"/>
                <a:tab pos="3144838" algn="r"/>
              </a:tabLst>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tabLst>
                <a:tab pos="1617663" algn="ctr"/>
                <a:tab pos="3144838" algn="r"/>
              </a:tabLst>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tabLst>
                <a:tab pos="1617663" algn="ctr"/>
                <a:tab pos="3144838" algn="r"/>
              </a:tabLst>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tabLst>
                <a:tab pos="1617663" algn="ctr"/>
                <a:tab pos="3144838" algn="r"/>
              </a:tabLst>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tabLst>
                <a:tab pos="1617663" algn="ctr"/>
                <a:tab pos="3144838" algn="r"/>
              </a:tabLst>
              <a:defRPr sz="2000">
                <a:solidFill>
                  <a:schemeClr val="tx1"/>
                </a:solidFill>
                <a:latin typeface="Trebuchet MS" panose="020B0603020202020204" pitchFamily="34" charset="0"/>
              </a:defRPr>
            </a:lvl9pPr>
          </a:lstStyle>
          <a:p>
            <a:pPr algn="ctr">
              <a:spcBef>
                <a:spcPct val="0"/>
              </a:spcBef>
              <a:buFontTx/>
              <a:buNone/>
            </a:pPr>
            <a:r>
              <a:rPr lang="pl-PL" altLang="pl-PL" sz="2000" dirty="0" smtClean="0">
                <a:solidFill>
                  <a:schemeClr val="bg1"/>
                </a:solidFill>
                <a:latin typeface="Arial" panose="020B0604020202020204" pitchFamily="34" charset="0"/>
              </a:rPr>
              <a:t>First </a:t>
            </a:r>
            <a:r>
              <a:rPr lang="pl-PL" altLang="pl-PL" sz="2000" dirty="0" err="1" smtClean="0">
                <a:solidFill>
                  <a:schemeClr val="bg1"/>
                </a:solidFill>
                <a:latin typeface="Arial" panose="020B0604020202020204" pitchFamily="34" charset="0"/>
              </a:rPr>
              <a:t>hour</a:t>
            </a:r>
            <a:r>
              <a:rPr lang="pl-PL" altLang="pl-PL" sz="2000" dirty="0" smtClean="0">
                <a:solidFill>
                  <a:schemeClr val="bg1"/>
                </a:solidFill>
                <a:latin typeface="Arial" panose="020B0604020202020204" pitchFamily="34" charset="0"/>
              </a:rPr>
              <a:t> of the </a:t>
            </a:r>
            <a:r>
              <a:rPr lang="pl-PL" altLang="pl-PL" sz="2000" dirty="0" err="1" smtClean="0">
                <a:solidFill>
                  <a:schemeClr val="bg1"/>
                </a:solidFill>
                <a:latin typeface="Arial" panose="020B0604020202020204" pitchFamily="34" charset="0"/>
              </a:rPr>
              <a:t>block</a:t>
            </a:r>
            <a:r>
              <a:rPr lang="pl-PL" altLang="pl-PL" sz="2200" b="1" dirty="0" smtClean="0">
                <a:solidFill>
                  <a:schemeClr val="bg1"/>
                </a:solidFill>
                <a:latin typeface="Arial" panose="020B0604020202020204" pitchFamily="34" charset="0"/>
              </a:rPr>
              <a:t> </a:t>
            </a:r>
            <a:endParaRPr lang="pl-PL" altLang="pl-PL" sz="2200" dirty="0">
              <a:solidFill>
                <a:schemeClr val="bg1"/>
              </a:solidFill>
              <a:latin typeface="Arial" panose="020B0604020202020204" pitchFamily="34" charset="0"/>
            </a:endParaRPr>
          </a:p>
        </p:txBody>
      </p:sp>
      <p:sp>
        <p:nvSpPr>
          <p:cNvPr id="24588" name="Text Box 19"/>
          <p:cNvSpPr txBox="1">
            <a:spLocks noChangeArrowheads="1"/>
          </p:cNvSpPr>
          <p:nvPr/>
        </p:nvSpPr>
        <p:spPr bwMode="auto">
          <a:xfrm>
            <a:off x="2699792" y="2060848"/>
            <a:ext cx="248177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pl-PL" altLang="pl-PL" sz="2000" dirty="0">
                <a:latin typeface="Arial" panose="020B0604020202020204" pitchFamily="34" charset="0"/>
              </a:rPr>
              <a:t>tydzień </a:t>
            </a:r>
            <a:r>
              <a:rPr lang="pl-PL" altLang="pl-PL" sz="2800" b="1" dirty="0" smtClean="0">
                <a:solidFill>
                  <a:srgbClr val="0000FF"/>
                </a:solidFill>
                <a:latin typeface="Arial" panose="020B0604020202020204" pitchFamily="34" charset="0"/>
              </a:rPr>
              <a:t>N</a:t>
            </a:r>
            <a:r>
              <a:rPr lang="pl-PL" altLang="pl-PL" sz="2000" dirty="0" smtClean="0">
                <a:latin typeface="Arial" panose="020B0604020202020204" pitchFamily="34" charset="0"/>
              </a:rPr>
              <a:t>ieparzysty</a:t>
            </a:r>
          </a:p>
          <a:p>
            <a:pPr>
              <a:spcBef>
                <a:spcPct val="0"/>
              </a:spcBef>
              <a:buFontTx/>
              <a:buNone/>
            </a:pPr>
            <a:r>
              <a:rPr lang="pl-PL" altLang="pl-PL" sz="2000" dirty="0" err="1" smtClean="0">
                <a:solidFill>
                  <a:srgbClr val="A7190E"/>
                </a:solidFill>
                <a:latin typeface="Arial" panose="020B0604020202020204" pitchFamily="34" charset="0"/>
              </a:rPr>
              <a:t>Odd</a:t>
            </a:r>
            <a:r>
              <a:rPr lang="pl-PL" altLang="pl-PL" sz="2000" dirty="0" smtClean="0">
                <a:solidFill>
                  <a:srgbClr val="A7190E"/>
                </a:solidFill>
                <a:latin typeface="Arial" panose="020B0604020202020204" pitchFamily="34" charset="0"/>
              </a:rPr>
              <a:t> </a:t>
            </a:r>
            <a:r>
              <a:rPr lang="pl-PL" altLang="pl-PL" sz="2000" dirty="0" err="1" smtClean="0">
                <a:solidFill>
                  <a:srgbClr val="A7190E"/>
                </a:solidFill>
                <a:latin typeface="Arial" panose="020B0604020202020204" pitchFamily="34" charset="0"/>
              </a:rPr>
              <a:t>week</a:t>
            </a:r>
            <a:endParaRPr lang="pl-PL" altLang="pl-PL" sz="2000" dirty="0">
              <a:solidFill>
                <a:srgbClr val="A7190E"/>
              </a:solidFill>
              <a:latin typeface="Arial" panose="020B0604020202020204" pitchFamily="34" charset="0"/>
            </a:endParaRPr>
          </a:p>
        </p:txBody>
      </p:sp>
      <p:sp>
        <p:nvSpPr>
          <p:cNvPr id="24589" name="Text Box 20"/>
          <p:cNvSpPr txBox="1">
            <a:spLocks noChangeArrowheads="1"/>
          </p:cNvSpPr>
          <p:nvPr/>
        </p:nvSpPr>
        <p:spPr bwMode="auto">
          <a:xfrm>
            <a:off x="3174193" y="5982379"/>
            <a:ext cx="211788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pl-PL" altLang="pl-PL" sz="2000" dirty="0">
                <a:latin typeface="Arial" panose="020B0604020202020204" pitchFamily="34" charset="0"/>
              </a:rPr>
              <a:t>tydzień </a:t>
            </a:r>
            <a:r>
              <a:rPr lang="pl-PL" altLang="pl-PL" sz="2800" b="1" dirty="0" smtClean="0">
                <a:solidFill>
                  <a:srgbClr val="0000FF"/>
                </a:solidFill>
                <a:latin typeface="Arial" panose="020B0604020202020204" pitchFamily="34" charset="0"/>
              </a:rPr>
              <a:t>P</a:t>
            </a:r>
            <a:r>
              <a:rPr lang="pl-PL" altLang="pl-PL" sz="2000" dirty="0" smtClean="0">
                <a:latin typeface="Arial" panose="020B0604020202020204" pitchFamily="34" charset="0"/>
              </a:rPr>
              <a:t>arzysty</a:t>
            </a:r>
          </a:p>
          <a:p>
            <a:pPr>
              <a:spcBef>
                <a:spcPct val="0"/>
              </a:spcBef>
              <a:buFontTx/>
              <a:buNone/>
            </a:pPr>
            <a:r>
              <a:rPr lang="pl-PL" altLang="pl-PL" sz="2000" dirty="0" err="1" smtClean="0">
                <a:solidFill>
                  <a:srgbClr val="A7190E"/>
                </a:solidFill>
                <a:latin typeface="Arial" panose="020B0604020202020204" pitchFamily="34" charset="0"/>
              </a:rPr>
              <a:t>Even</a:t>
            </a:r>
            <a:r>
              <a:rPr lang="pl-PL" altLang="pl-PL" sz="2000" dirty="0" smtClean="0">
                <a:solidFill>
                  <a:srgbClr val="A7190E"/>
                </a:solidFill>
                <a:latin typeface="Arial" panose="020B0604020202020204" pitchFamily="34" charset="0"/>
              </a:rPr>
              <a:t> </a:t>
            </a:r>
            <a:r>
              <a:rPr lang="pl-PL" altLang="pl-PL" sz="2000" dirty="0" err="1" smtClean="0">
                <a:solidFill>
                  <a:srgbClr val="A7190E"/>
                </a:solidFill>
                <a:latin typeface="Arial" panose="020B0604020202020204" pitchFamily="34" charset="0"/>
              </a:rPr>
              <a:t>week</a:t>
            </a:r>
            <a:endParaRPr lang="pl-PL" altLang="pl-PL" sz="2000" dirty="0">
              <a:solidFill>
                <a:srgbClr val="A7190E"/>
              </a:solidFill>
              <a:latin typeface="Arial" panose="020B0604020202020204" pitchFamily="34" charset="0"/>
            </a:endParaRPr>
          </a:p>
        </p:txBody>
      </p:sp>
      <p:sp>
        <p:nvSpPr>
          <p:cNvPr id="24590" name="Line 21"/>
          <p:cNvSpPr>
            <a:spLocks noChangeShapeType="1"/>
          </p:cNvSpPr>
          <p:nvPr/>
        </p:nvSpPr>
        <p:spPr bwMode="auto">
          <a:xfrm flipV="1">
            <a:off x="5137810" y="5653088"/>
            <a:ext cx="723900" cy="800248"/>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pl-PL"/>
          </a:p>
        </p:txBody>
      </p:sp>
      <p:sp>
        <p:nvSpPr>
          <p:cNvPr id="24591" name="Line 22"/>
          <p:cNvSpPr>
            <a:spLocks noChangeShapeType="1"/>
          </p:cNvSpPr>
          <p:nvPr/>
        </p:nvSpPr>
        <p:spPr bwMode="auto">
          <a:xfrm flipH="1">
            <a:off x="3270910" y="6453336"/>
            <a:ext cx="18669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pl-PL"/>
          </a:p>
        </p:txBody>
      </p:sp>
      <p:sp>
        <p:nvSpPr>
          <p:cNvPr id="24592" name="Line 23"/>
          <p:cNvSpPr>
            <a:spLocks noChangeShapeType="1"/>
          </p:cNvSpPr>
          <p:nvPr/>
        </p:nvSpPr>
        <p:spPr bwMode="auto">
          <a:xfrm flipH="1">
            <a:off x="2771800" y="2528889"/>
            <a:ext cx="225171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pl-PL"/>
          </a:p>
        </p:txBody>
      </p:sp>
      <p:sp>
        <p:nvSpPr>
          <p:cNvPr id="24593" name="Line 24"/>
          <p:cNvSpPr>
            <a:spLocks noChangeShapeType="1"/>
          </p:cNvSpPr>
          <p:nvPr/>
        </p:nvSpPr>
        <p:spPr bwMode="auto">
          <a:xfrm>
            <a:off x="5023510" y="2528888"/>
            <a:ext cx="838200" cy="803275"/>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pl-PL"/>
          </a:p>
        </p:txBody>
      </p:sp>
      <p:sp>
        <p:nvSpPr>
          <p:cNvPr id="24594" name="pole tekstowe 1"/>
          <p:cNvSpPr txBox="1">
            <a:spLocks noChangeArrowheads="1"/>
          </p:cNvSpPr>
          <p:nvPr/>
        </p:nvSpPr>
        <p:spPr bwMode="auto">
          <a:xfrm>
            <a:off x="3851920" y="1700808"/>
            <a:ext cx="23006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pl-PL" altLang="pl-PL" sz="1800" dirty="0" smtClean="0">
                <a:solidFill>
                  <a:srgbClr val="A7190E"/>
                </a:solidFill>
                <a:latin typeface="Arial" panose="020B0604020202020204" pitchFamily="34" charset="0"/>
              </a:rPr>
              <a:t>26.02. – 02.03.2018 </a:t>
            </a:r>
            <a:endParaRPr lang="pl-PL" altLang="pl-PL" sz="1800" dirty="0">
              <a:solidFill>
                <a:srgbClr val="A7190E"/>
              </a:solidFill>
              <a:latin typeface="Arial" panose="020B0604020202020204" pitchFamily="34" charset="0"/>
            </a:endParaRPr>
          </a:p>
        </p:txBody>
      </p:sp>
      <p:sp>
        <p:nvSpPr>
          <p:cNvPr id="22" name="Rectangle 2"/>
          <p:cNvSpPr>
            <a:spLocks noGrp="1" noChangeArrowheads="1"/>
          </p:cNvSpPr>
          <p:nvPr>
            <p:ph type="body" idx="11"/>
          </p:nvPr>
        </p:nvSpPr>
        <p:spPr>
          <a:xfrm>
            <a:off x="755575" y="404664"/>
            <a:ext cx="8284724" cy="864096"/>
          </a:xfrm>
        </p:spPr>
        <p:txBody>
          <a:bodyPr/>
          <a:lstStyle/>
          <a:p>
            <a:pPr>
              <a:lnSpc>
                <a:spcPct val="90000"/>
              </a:lnSpc>
            </a:pPr>
            <a:r>
              <a:rPr lang="pl-PL" altLang="pl-PL" sz="3200" dirty="0" smtClean="0">
                <a:solidFill>
                  <a:srgbClr val="002060"/>
                </a:solidFill>
              </a:rPr>
              <a:t>Organization of </a:t>
            </a:r>
            <a:r>
              <a:rPr lang="pl-PL" altLang="pl-PL" sz="3200" dirty="0" err="1">
                <a:solidFill>
                  <a:srgbClr val="002060"/>
                </a:solidFill>
              </a:rPr>
              <a:t>t</a:t>
            </a:r>
            <a:r>
              <a:rPr lang="pl-PL" altLang="pl-PL" sz="3200" dirty="0" err="1" smtClean="0">
                <a:solidFill>
                  <a:srgbClr val="002060"/>
                </a:solidFill>
              </a:rPr>
              <a:t>eaching</a:t>
            </a:r>
            <a:r>
              <a:rPr lang="pl-PL" altLang="pl-PL" sz="3200" dirty="0" smtClean="0">
                <a:solidFill>
                  <a:srgbClr val="002060"/>
                </a:solidFill>
              </a:rPr>
              <a:t> </a:t>
            </a:r>
            <a:endParaRPr lang="pl-PL" altLang="pl-PL" sz="3000" dirty="0" smtClean="0">
              <a:solidFill>
                <a:srgbClr val="002060"/>
              </a:solidFill>
            </a:endParaRPr>
          </a:p>
        </p:txBody>
      </p:sp>
      <p:sp>
        <p:nvSpPr>
          <p:cNvPr id="20" name="AutoShape 9"/>
          <p:cNvSpPr>
            <a:spLocks noChangeArrowheads="1"/>
          </p:cNvSpPr>
          <p:nvPr/>
        </p:nvSpPr>
        <p:spPr bwMode="auto">
          <a:xfrm>
            <a:off x="4253653" y="4794250"/>
            <a:ext cx="2824553" cy="533400"/>
          </a:xfrm>
          <a:prstGeom prst="rightArrow">
            <a:avLst>
              <a:gd name="adj1" fmla="val 50000"/>
              <a:gd name="adj2" fmla="val 46429"/>
            </a:avLst>
          </a:prstGeom>
          <a:solidFill>
            <a:srgbClr val="FFC000"/>
          </a:solidFill>
          <a:ln w="9525">
            <a:solidFill>
              <a:schemeClr val="tx1"/>
            </a:solidFill>
            <a:miter lim="800000"/>
            <a:headEnd/>
            <a:tailEnd/>
          </a:ln>
          <a:effectLst/>
          <a:extLst/>
        </p:spPr>
        <p:txBody>
          <a:bodyPr wrap="none" anchor="ct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pl-PL" altLang="pl-PL" sz="1900">
              <a:latin typeface="Arial" panose="020B0604020202020204" pitchFamily="34" charset="0"/>
            </a:endParaRPr>
          </a:p>
        </p:txBody>
      </p:sp>
      <p:sp>
        <p:nvSpPr>
          <p:cNvPr id="2" name="Prostokąt 1"/>
          <p:cNvSpPr/>
          <p:nvPr/>
        </p:nvSpPr>
        <p:spPr>
          <a:xfrm>
            <a:off x="2962553" y="1340768"/>
            <a:ext cx="3685624" cy="424732"/>
          </a:xfrm>
          <a:prstGeom prst="rect">
            <a:avLst/>
          </a:prstGeom>
          <a:solidFill>
            <a:schemeClr val="bg1"/>
          </a:solidFill>
        </p:spPr>
        <p:txBody>
          <a:bodyPr wrap="none">
            <a:spAutoFit/>
          </a:bodyPr>
          <a:lstStyle/>
          <a:p>
            <a:pPr>
              <a:lnSpc>
                <a:spcPct val="90000"/>
              </a:lnSpc>
            </a:pPr>
            <a:r>
              <a:rPr lang="pl-PL" altLang="pl-PL" dirty="0" err="1" smtClean="0">
                <a:solidFill>
                  <a:srgbClr val="A7190E"/>
                </a:solidFill>
              </a:rPr>
              <a:t>Only</a:t>
            </a:r>
            <a:r>
              <a:rPr lang="pl-PL" altLang="pl-PL" dirty="0" smtClean="0">
                <a:solidFill>
                  <a:srgbClr val="A7190E"/>
                </a:solidFill>
              </a:rPr>
              <a:t> for the </a:t>
            </a:r>
            <a:r>
              <a:rPr lang="pl-PL" altLang="pl-PL" dirty="0" err="1">
                <a:solidFill>
                  <a:srgbClr val="A7190E"/>
                </a:solidFill>
              </a:rPr>
              <a:t>first</a:t>
            </a:r>
            <a:r>
              <a:rPr lang="pl-PL" altLang="pl-PL" dirty="0">
                <a:solidFill>
                  <a:srgbClr val="A7190E"/>
                </a:solidFill>
              </a:rPr>
              <a:t> </a:t>
            </a:r>
            <a:r>
              <a:rPr lang="pl-PL" altLang="pl-PL" dirty="0" err="1">
                <a:solidFill>
                  <a:srgbClr val="A7190E"/>
                </a:solidFill>
              </a:rPr>
              <a:t>week</a:t>
            </a:r>
            <a:r>
              <a:rPr lang="pl-PL" altLang="pl-PL" dirty="0">
                <a:solidFill>
                  <a:srgbClr val="A7190E"/>
                </a:solidFill>
              </a:rPr>
              <a:t> of </a:t>
            </a:r>
            <a:r>
              <a:rPr lang="pl-PL" altLang="pl-PL" dirty="0" err="1">
                <a:solidFill>
                  <a:srgbClr val="A7190E"/>
                </a:solidFill>
              </a:rPr>
              <a:t>semester</a:t>
            </a:r>
            <a:endParaRPr lang="pl-PL" altLang="pl-PL" sz="2400" dirty="0">
              <a:solidFill>
                <a:srgbClr val="A7190E"/>
              </a:solidFill>
            </a:endParaRPr>
          </a:p>
        </p:txBody>
      </p:sp>
    </p:spTree>
    <p:extLst>
      <p:ext uri="{BB962C8B-B14F-4D97-AF65-F5344CB8AC3E}">
        <p14:creationId xmlns:p14="http://schemas.microsoft.com/office/powerpoint/2010/main" val="2774336248"/>
      </p:ext>
    </p:extLst>
  </p:cSld>
  <p:clrMapOvr>
    <a:masterClrMapping/>
  </p:clrMapOvr>
  <p:transition>
    <p:randomBa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3949" y="0"/>
            <a:ext cx="1170051" cy="819036"/>
          </a:xfrm>
          <a:prstGeom prst="rect">
            <a:avLst/>
          </a:prstGeom>
        </p:spPr>
      </p:pic>
      <p:sp>
        <p:nvSpPr>
          <p:cNvPr id="25603" name="Rectangle 6"/>
          <p:cNvSpPr>
            <a:spLocks noChangeArrowheads="1"/>
          </p:cNvSpPr>
          <p:nvPr/>
        </p:nvSpPr>
        <p:spPr bwMode="auto">
          <a:xfrm>
            <a:off x="533400" y="2673350"/>
            <a:ext cx="8610600" cy="278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7338" indent="-287338">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nSpc>
                <a:spcPct val="120000"/>
              </a:lnSpc>
              <a:spcBef>
                <a:spcPts val="2400"/>
              </a:spcBef>
              <a:buClr>
                <a:schemeClr val="bg2"/>
              </a:buClr>
              <a:buFont typeface="Wingdings" panose="05000000000000000000" pitchFamily="2" charset="2"/>
              <a:buChar char="§"/>
            </a:pPr>
            <a:r>
              <a:rPr lang="en-US" altLang="pl-PL" sz="2400" b="1" dirty="0">
                <a:solidFill>
                  <a:srgbClr val="0000FF"/>
                </a:solidFill>
                <a:latin typeface="Arial" panose="020B0604020202020204" pitchFamily="34" charset="0"/>
              </a:rPr>
              <a:t>ECTS</a:t>
            </a:r>
            <a:r>
              <a:rPr lang="en-US" altLang="pl-PL" sz="2400" b="1" dirty="0">
                <a:latin typeface="Arial" panose="020B0604020202020204" pitchFamily="34" charset="0"/>
              </a:rPr>
              <a:t> </a:t>
            </a:r>
            <a:endParaRPr lang="pl-PL" altLang="pl-PL" sz="2400" b="1" dirty="0">
              <a:latin typeface="Arial" panose="020B0604020202020204" pitchFamily="34" charset="0"/>
            </a:endParaRPr>
          </a:p>
          <a:p>
            <a:pPr>
              <a:lnSpc>
                <a:spcPct val="120000"/>
              </a:lnSpc>
              <a:spcBef>
                <a:spcPts val="2400"/>
              </a:spcBef>
              <a:buClr>
                <a:schemeClr val="bg2"/>
              </a:buClr>
              <a:buFont typeface="Wingdings" panose="05000000000000000000" pitchFamily="2" charset="2"/>
              <a:buChar char="§"/>
            </a:pPr>
            <a:r>
              <a:rPr lang="pl-PL" altLang="pl-PL" sz="2400" b="1" dirty="0" smtClean="0">
                <a:solidFill>
                  <a:srgbClr val="0000FF"/>
                </a:solidFill>
                <a:latin typeface="Arial" panose="020B0604020202020204" pitchFamily="34" charset="0"/>
              </a:rPr>
              <a:t>Learning </a:t>
            </a:r>
            <a:r>
              <a:rPr lang="pl-PL" altLang="pl-PL" sz="2400" b="1" dirty="0" err="1" smtClean="0">
                <a:solidFill>
                  <a:srgbClr val="0000FF"/>
                </a:solidFill>
                <a:latin typeface="Arial" panose="020B0604020202020204" pitchFamily="34" charset="0"/>
              </a:rPr>
              <a:t>outcomes</a:t>
            </a:r>
            <a:endParaRPr lang="pl-PL" altLang="pl-PL" sz="2400" b="1" dirty="0">
              <a:solidFill>
                <a:srgbClr val="0000FF"/>
              </a:solidFill>
              <a:latin typeface="Arial" panose="020B0604020202020204" pitchFamily="34" charset="0"/>
            </a:endParaRPr>
          </a:p>
          <a:p>
            <a:pPr>
              <a:lnSpc>
                <a:spcPct val="120000"/>
              </a:lnSpc>
              <a:spcBef>
                <a:spcPts val="2400"/>
              </a:spcBef>
              <a:buClr>
                <a:schemeClr val="bg2"/>
              </a:buClr>
              <a:buFont typeface="Wingdings" panose="05000000000000000000" pitchFamily="2" charset="2"/>
              <a:buChar char="§"/>
            </a:pPr>
            <a:r>
              <a:rPr lang="pl-PL" altLang="pl-PL" sz="2400" b="1" dirty="0" err="1" smtClean="0">
                <a:solidFill>
                  <a:srgbClr val="0000FF"/>
                </a:solidFill>
                <a:latin typeface="Arial" panose="020B0604020202020204" pitchFamily="34" charset="0"/>
              </a:rPr>
              <a:t>Groups</a:t>
            </a:r>
            <a:r>
              <a:rPr lang="pl-PL" altLang="pl-PL" sz="2400" b="1" dirty="0" smtClean="0">
                <a:solidFill>
                  <a:srgbClr val="0000FF"/>
                </a:solidFill>
                <a:latin typeface="Arial" panose="020B0604020202020204" pitchFamily="34" charset="0"/>
              </a:rPr>
              <a:t> of </a:t>
            </a:r>
            <a:r>
              <a:rPr lang="pl-PL" altLang="pl-PL" sz="2400" b="1" dirty="0" err="1" smtClean="0">
                <a:solidFill>
                  <a:srgbClr val="0000FF"/>
                </a:solidFill>
                <a:latin typeface="Arial" panose="020B0604020202020204" pitchFamily="34" charset="0"/>
              </a:rPr>
              <a:t>courses</a:t>
            </a:r>
            <a:endParaRPr lang="pl-PL" altLang="pl-PL" sz="2400" b="1" dirty="0">
              <a:solidFill>
                <a:srgbClr val="0000FF"/>
              </a:solidFill>
              <a:latin typeface="Arial" panose="020B0604020202020204" pitchFamily="34" charset="0"/>
            </a:endParaRPr>
          </a:p>
          <a:p>
            <a:pPr>
              <a:lnSpc>
                <a:spcPct val="120000"/>
              </a:lnSpc>
              <a:spcBef>
                <a:spcPts val="2400"/>
              </a:spcBef>
              <a:buClr>
                <a:schemeClr val="bg2"/>
              </a:buClr>
              <a:buFont typeface="Wingdings" panose="05000000000000000000" pitchFamily="2" charset="2"/>
              <a:buChar char="§"/>
            </a:pPr>
            <a:r>
              <a:rPr lang="pl-PL" altLang="pl-PL" sz="2400" b="1" dirty="0" smtClean="0">
                <a:solidFill>
                  <a:srgbClr val="0000FF"/>
                </a:solidFill>
                <a:latin typeface="Arial" panose="020B0604020202020204" pitchFamily="34" charset="0"/>
              </a:rPr>
              <a:t>90 ECTS </a:t>
            </a:r>
            <a:r>
              <a:rPr lang="pl-PL" altLang="pl-PL" sz="2400" b="1" dirty="0" err="1" smtClean="0">
                <a:solidFill>
                  <a:srgbClr val="0000FF"/>
                </a:solidFill>
                <a:latin typeface="Arial" panose="020B0604020202020204" pitchFamily="34" charset="0"/>
              </a:rPr>
              <a:t>points</a:t>
            </a:r>
            <a:endParaRPr lang="pl-PL" altLang="pl-PL" sz="2400" dirty="0">
              <a:solidFill>
                <a:srgbClr val="0000FF"/>
              </a:solidFill>
              <a:latin typeface="Arial" panose="020B0604020202020204" pitchFamily="34" charset="0"/>
            </a:endParaRPr>
          </a:p>
        </p:txBody>
      </p:sp>
      <p:sp>
        <p:nvSpPr>
          <p:cNvPr id="7" name="Rectangle 2"/>
          <p:cNvSpPr>
            <a:spLocks noGrp="1" noChangeArrowheads="1"/>
          </p:cNvSpPr>
          <p:nvPr>
            <p:ph type="body" idx="11"/>
          </p:nvPr>
        </p:nvSpPr>
        <p:spPr/>
        <p:txBody>
          <a:bodyPr/>
          <a:lstStyle/>
          <a:p>
            <a:pPr>
              <a:lnSpc>
                <a:spcPct val="80000"/>
              </a:lnSpc>
            </a:pPr>
            <a:r>
              <a:rPr lang="pl-PL" altLang="pl-PL" dirty="0" smtClean="0">
                <a:solidFill>
                  <a:srgbClr val="002060"/>
                </a:solidFill>
              </a:rPr>
              <a:t>Organization of </a:t>
            </a:r>
            <a:r>
              <a:rPr lang="pl-PL" altLang="pl-PL" dirty="0" err="1">
                <a:solidFill>
                  <a:srgbClr val="002060"/>
                </a:solidFill>
              </a:rPr>
              <a:t>t</a:t>
            </a:r>
            <a:r>
              <a:rPr lang="pl-PL" altLang="pl-PL" dirty="0" err="1" smtClean="0">
                <a:solidFill>
                  <a:srgbClr val="002060"/>
                </a:solidFill>
              </a:rPr>
              <a:t>eaching</a:t>
            </a:r>
            <a:endParaRPr lang="pl-PL" altLang="pl-PL" dirty="0" smtClean="0">
              <a:solidFill>
                <a:srgbClr val="002060"/>
              </a:solidFill>
            </a:endParaRPr>
          </a:p>
        </p:txBody>
      </p:sp>
    </p:spTree>
    <p:extLst>
      <p:ext uri="{BB962C8B-B14F-4D97-AF65-F5344CB8AC3E}">
        <p14:creationId xmlns:p14="http://schemas.microsoft.com/office/powerpoint/2010/main" val="3772336094"/>
      </p:ext>
    </p:extLst>
  </p:cSld>
  <p:clrMapOvr>
    <a:masterClrMapping/>
  </p:clrMapOvr>
  <p:transition>
    <p:randomBa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3949" y="0"/>
            <a:ext cx="1170051" cy="819036"/>
          </a:xfrm>
          <a:prstGeom prst="rect">
            <a:avLst/>
          </a:prstGeom>
        </p:spPr>
      </p:pic>
      <p:sp>
        <p:nvSpPr>
          <p:cNvPr id="2" name="Symbol zastępczy zawartości 1"/>
          <p:cNvSpPr>
            <a:spLocks noGrp="1"/>
          </p:cNvSpPr>
          <p:nvPr>
            <p:ph sz="half" idx="1"/>
          </p:nvPr>
        </p:nvSpPr>
        <p:spPr>
          <a:xfrm>
            <a:off x="755575" y="1428636"/>
            <a:ext cx="8262476" cy="4592652"/>
          </a:xfrm>
        </p:spPr>
        <p:txBody>
          <a:bodyPr/>
          <a:lstStyle/>
          <a:p>
            <a:pPr>
              <a:spcAft>
                <a:spcPts val="600"/>
              </a:spcAft>
              <a:buFont typeface="Wingdings" panose="05000000000000000000" pitchFamily="2" charset="2"/>
              <a:buChar char="§"/>
            </a:pPr>
            <a:r>
              <a:rPr lang="en-US" sz="2000" dirty="0" smtClean="0"/>
              <a:t>Each student must be enrolled on courses by means of Edukacja.CL system individually.</a:t>
            </a:r>
          </a:p>
          <a:p>
            <a:pPr>
              <a:spcAft>
                <a:spcPts val="600"/>
              </a:spcAft>
              <a:buFont typeface="Wingdings" panose="05000000000000000000" pitchFamily="2" charset="2"/>
              <a:buChar char="§"/>
            </a:pPr>
            <a:r>
              <a:rPr lang="en-US" sz="2000" dirty="0" smtClean="0"/>
              <a:t>The enrolment must be finished at the beginning of semester (according to the approved schedule and financial regulations).</a:t>
            </a:r>
          </a:p>
          <a:p>
            <a:pPr>
              <a:spcAft>
                <a:spcPts val="600"/>
              </a:spcAft>
              <a:buFont typeface="Wingdings" panose="05000000000000000000" pitchFamily="2" charset="2"/>
              <a:buChar char="§"/>
            </a:pPr>
            <a:r>
              <a:rPr lang="en-US" sz="2000" dirty="0" smtClean="0"/>
              <a:t>The student can not attend and pass any course without enrolment first.</a:t>
            </a:r>
          </a:p>
          <a:p>
            <a:pPr>
              <a:spcAft>
                <a:spcPts val="600"/>
              </a:spcAft>
              <a:buFont typeface="Wingdings" panose="05000000000000000000" pitchFamily="2" charset="2"/>
              <a:buChar char="§"/>
            </a:pPr>
            <a:r>
              <a:rPr lang="en-US" sz="2000" dirty="0" smtClean="0"/>
              <a:t>The student that had enrolled on a course and than have never showed up on that course cannot get credit for that course.</a:t>
            </a:r>
          </a:p>
          <a:p>
            <a:pPr>
              <a:spcAft>
                <a:spcPts val="600"/>
              </a:spcAft>
              <a:buFont typeface="Wingdings" panose="05000000000000000000" pitchFamily="2" charset="2"/>
              <a:buChar char="§"/>
            </a:pPr>
            <a:r>
              <a:rPr lang="en-US" sz="2000" dirty="0" smtClean="0"/>
              <a:t>A course can be canceled but the cancelation must be well-founded (e.g. long-lasting illness).</a:t>
            </a:r>
          </a:p>
          <a:p>
            <a:pPr>
              <a:spcAft>
                <a:spcPts val="600"/>
              </a:spcAft>
              <a:buFont typeface="Wingdings" panose="05000000000000000000" pitchFamily="2" charset="2"/>
              <a:buChar char="§"/>
            </a:pPr>
            <a:r>
              <a:rPr lang="en-US" sz="2000" dirty="0" smtClean="0">
                <a:solidFill>
                  <a:srgbClr val="FF0000"/>
                </a:solidFill>
              </a:rPr>
              <a:t>The second and further undertaking of a course is allowed but it is payable</a:t>
            </a:r>
            <a:endParaRPr lang="pl-PL" sz="2000" dirty="0" smtClean="0">
              <a:solidFill>
                <a:srgbClr val="FF0000"/>
              </a:solidFill>
            </a:endParaRPr>
          </a:p>
          <a:p>
            <a:pPr>
              <a:spcAft>
                <a:spcPts val="600"/>
              </a:spcAft>
              <a:buFont typeface="Wingdings" panose="05000000000000000000" pitchFamily="2" charset="2"/>
              <a:buChar char="§"/>
            </a:pPr>
            <a:r>
              <a:rPr lang="pl-PL" sz="2000" dirty="0" smtClean="0">
                <a:solidFill>
                  <a:srgbClr val="FF0000"/>
                </a:solidFill>
              </a:rPr>
              <a:t>The </a:t>
            </a:r>
            <a:r>
              <a:rPr lang="pl-PL" sz="2000" dirty="0" err="1" smtClean="0">
                <a:solidFill>
                  <a:srgbClr val="FF0000"/>
                </a:solidFill>
              </a:rPr>
              <a:t>fourth</a:t>
            </a:r>
            <a:r>
              <a:rPr lang="pl-PL" sz="2000" dirty="0" smtClean="0">
                <a:solidFill>
                  <a:srgbClr val="FF0000"/>
                </a:solidFill>
              </a:rPr>
              <a:t> </a:t>
            </a:r>
            <a:r>
              <a:rPr lang="pl-PL" sz="2000" dirty="0" err="1" smtClean="0">
                <a:solidFill>
                  <a:srgbClr val="FF0000"/>
                </a:solidFill>
              </a:rPr>
              <a:t>realization</a:t>
            </a:r>
            <a:r>
              <a:rPr lang="pl-PL" sz="2000" dirty="0" smtClean="0">
                <a:solidFill>
                  <a:srgbClr val="FF0000"/>
                </a:solidFill>
              </a:rPr>
              <a:t> of the </a:t>
            </a:r>
            <a:r>
              <a:rPr lang="pl-PL" sz="2000" dirty="0" err="1" smtClean="0">
                <a:solidFill>
                  <a:srgbClr val="FF0000"/>
                </a:solidFill>
              </a:rPr>
              <a:t>course</a:t>
            </a:r>
            <a:r>
              <a:rPr lang="pl-PL" sz="2000" dirty="0" smtClean="0">
                <a:solidFill>
                  <a:srgbClr val="FF0000"/>
                </a:solidFill>
              </a:rPr>
              <a:t> – </a:t>
            </a:r>
            <a:r>
              <a:rPr lang="pl-PL" sz="2000" dirty="0" err="1" smtClean="0">
                <a:solidFill>
                  <a:srgbClr val="FF0000"/>
                </a:solidFill>
              </a:rPr>
              <a:t>consent</a:t>
            </a:r>
            <a:r>
              <a:rPr lang="pl-PL" sz="2000" dirty="0" smtClean="0">
                <a:solidFill>
                  <a:srgbClr val="FF0000"/>
                </a:solidFill>
              </a:rPr>
              <a:t> of the  Dean </a:t>
            </a:r>
            <a:r>
              <a:rPr lang="pl-PL" sz="2000" dirty="0" err="1" smtClean="0">
                <a:solidFill>
                  <a:srgbClr val="FF0000"/>
                </a:solidFill>
              </a:rPr>
              <a:t>is</a:t>
            </a:r>
            <a:r>
              <a:rPr lang="pl-PL" sz="2000" dirty="0" smtClean="0">
                <a:solidFill>
                  <a:srgbClr val="FF0000"/>
                </a:solidFill>
              </a:rPr>
              <a:t> </a:t>
            </a:r>
            <a:r>
              <a:rPr lang="pl-PL" sz="2000" dirty="0" err="1" smtClean="0">
                <a:solidFill>
                  <a:srgbClr val="FF0000"/>
                </a:solidFill>
              </a:rPr>
              <a:t>required</a:t>
            </a:r>
            <a:endParaRPr lang="pl-PL" sz="2000" dirty="0" smtClean="0">
              <a:solidFill>
                <a:srgbClr val="FF0000"/>
              </a:solidFill>
            </a:endParaRPr>
          </a:p>
          <a:p>
            <a:pPr>
              <a:spcAft>
                <a:spcPts val="600"/>
              </a:spcAft>
              <a:buFont typeface="Wingdings" panose="05000000000000000000" pitchFamily="2" charset="2"/>
              <a:buChar char="§"/>
            </a:pPr>
            <a:r>
              <a:rPr lang="pl-PL" sz="2000" dirty="0" smtClean="0">
                <a:solidFill>
                  <a:srgbClr val="FF0000"/>
                </a:solidFill>
              </a:rPr>
              <a:t>The </a:t>
            </a:r>
            <a:r>
              <a:rPr lang="pl-PL" sz="2000" dirty="0" err="1" smtClean="0">
                <a:solidFill>
                  <a:srgbClr val="FF0000"/>
                </a:solidFill>
              </a:rPr>
              <a:t>fifth</a:t>
            </a:r>
            <a:r>
              <a:rPr lang="pl-PL" sz="2000" dirty="0" smtClean="0">
                <a:solidFill>
                  <a:srgbClr val="FF0000"/>
                </a:solidFill>
              </a:rPr>
              <a:t> </a:t>
            </a:r>
            <a:r>
              <a:rPr lang="pl-PL" sz="2000" dirty="0" err="1" smtClean="0">
                <a:solidFill>
                  <a:srgbClr val="FF0000"/>
                </a:solidFill>
              </a:rPr>
              <a:t>realization</a:t>
            </a:r>
            <a:r>
              <a:rPr lang="pl-PL" sz="2000" dirty="0" smtClean="0">
                <a:solidFill>
                  <a:srgbClr val="FF0000"/>
                </a:solidFill>
              </a:rPr>
              <a:t> of the </a:t>
            </a:r>
            <a:r>
              <a:rPr lang="pl-PL" sz="2000" dirty="0" err="1" smtClean="0">
                <a:solidFill>
                  <a:srgbClr val="FF0000"/>
                </a:solidFill>
              </a:rPr>
              <a:t>course</a:t>
            </a:r>
            <a:r>
              <a:rPr lang="pl-PL" sz="2000" dirty="0" smtClean="0">
                <a:solidFill>
                  <a:srgbClr val="FF0000"/>
                </a:solidFill>
              </a:rPr>
              <a:t> – </a:t>
            </a:r>
            <a:r>
              <a:rPr lang="pl-PL" sz="2000" dirty="0" err="1" smtClean="0">
                <a:solidFill>
                  <a:srgbClr val="FF0000"/>
                </a:solidFill>
              </a:rPr>
              <a:t>consent</a:t>
            </a:r>
            <a:r>
              <a:rPr lang="pl-PL" sz="2000" dirty="0" smtClean="0">
                <a:solidFill>
                  <a:srgbClr val="FF0000"/>
                </a:solidFill>
              </a:rPr>
              <a:t> of the Dean </a:t>
            </a:r>
            <a:r>
              <a:rPr lang="pl-PL" sz="2000" dirty="0" err="1" smtClean="0">
                <a:solidFill>
                  <a:srgbClr val="FF0000"/>
                </a:solidFill>
              </a:rPr>
              <a:t>is</a:t>
            </a:r>
            <a:r>
              <a:rPr lang="pl-PL" sz="2000" dirty="0" smtClean="0">
                <a:solidFill>
                  <a:srgbClr val="FF0000"/>
                </a:solidFill>
              </a:rPr>
              <a:t> </a:t>
            </a:r>
            <a:r>
              <a:rPr lang="pl-PL" sz="2000" dirty="0" err="1" smtClean="0">
                <a:solidFill>
                  <a:srgbClr val="FF0000"/>
                </a:solidFill>
              </a:rPr>
              <a:t>required</a:t>
            </a:r>
            <a:endParaRPr lang="en-US" sz="2000" dirty="0" smtClean="0">
              <a:solidFill>
                <a:srgbClr val="FF0000"/>
              </a:solidFill>
            </a:endParaRPr>
          </a:p>
          <a:p>
            <a:pPr>
              <a:buFont typeface="Wingdings" panose="05000000000000000000" pitchFamily="2" charset="2"/>
              <a:buChar char="§"/>
            </a:pPr>
            <a:endParaRPr lang="en-US" sz="2000" dirty="0" smtClean="0"/>
          </a:p>
          <a:p>
            <a:pPr>
              <a:buFont typeface="Wingdings" panose="05000000000000000000" pitchFamily="2" charset="2"/>
              <a:buChar char="§"/>
            </a:pPr>
            <a:endParaRPr lang="en-US" sz="2400" dirty="0"/>
          </a:p>
        </p:txBody>
      </p:sp>
      <p:sp>
        <p:nvSpPr>
          <p:cNvPr id="26626" name="Rectangle 2"/>
          <p:cNvSpPr>
            <a:spLocks noGrp="1" noChangeArrowheads="1"/>
          </p:cNvSpPr>
          <p:nvPr>
            <p:ph type="title" idx="4294967295"/>
          </p:nvPr>
        </p:nvSpPr>
        <p:spPr>
          <a:xfrm>
            <a:off x="755574" y="609600"/>
            <a:ext cx="8388425" cy="1035050"/>
          </a:xfrm>
        </p:spPr>
        <p:txBody>
          <a:bodyPr/>
          <a:lstStyle/>
          <a:p>
            <a:pPr>
              <a:lnSpc>
                <a:spcPct val="80000"/>
              </a:lnSpc>
            </a:pPr>
            <a:r>
              <a:rPr lang="en-US" altLang="pl-PL" sz="3200" dirty="0" smtClean="0">
                <a:solidFill>
                  <a:srgbClr val="002060"/>
                </a:solidFill>
              </a:rPr>
              <a:t>Enrollment</a:t>
            </a:r>
          </a:p>
        </p:txBody>
      </p:sp>
    </p:spTree>
    <p:extLst>
      <p:ext uri="{BB962C8B-B14F-4D97-AF65-F5344CB8AC3E}">
        <p14:creationId xmlns:p14="http://schemas.microsoft.com/office/powerpoint/2010/main" val="525350098"/>
      </p:ext>
    </p:extLst>
  </p:cSld>
  <p:clrMapOvr>
    <a:masterClrMapping/>
  </p:clrMapOvr>
  <p:transition>
    <p:randomBa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3949" y="0"/>
            <a:ext cx="1170051" cy="819036"/>
          </a:xfrm>
          <a:prstGeom prst="rect">
            <a:avLst/>
          </a:prstGeom>
        </p:spPr>
      </p:pic>
      <p:sp>
        <p:nvSpPr>
          <p:cNvPr id="4" name="Symbol zastępczy tekstu 3"/>
          <p:cNvSpPr>
            <a:spLocks noGrp="1"/>
          </p:cNvSpPr>
          <p:nvPr>
            <p:ph type="body" idx="11"/>
          </p:nvPr>
        </p:nvSpPr>
        <p:spPr>
          <a:xfrm>
            <a:off x="899591" y="692696"/>
            <a:ext cx="8140707" cy="792088"/>
          </a:xfrm>
        </p:spPr>
        <p:txBody>
          <a:bodyPr/>
          <a:lstStyle/>
          <a:p>
            <a:r>
              <a:rPr lang="en-US" sz="3200" dirty="0" smtClean="0">
                <a:solidFill>
                  <a:srgbClr val="002060"/>
                </a:solidFill>
              </a:rPr>
              <a:t>Acceptable deficit in ECTS points</a:t>
            </a:r>
            <a:endParaRPr lang="en-US" sz="3200" dirty="0">
              <a:solidFill>
                <a:srgbClr val="002060"/>
              </a:solidFill>
            </a:endParaRPr>
          </a:p>
        </p:txBody>
      </p:sp>
      <p:sp>
        <p:nvSpPr>
          <p:cNvPr id="29700" name="Rectangle 61"/>
          <p:cNvSpPr>
            <a:spLocks noChangeArrowheads="1"/>
          </p:cNvSpPr>
          <p:nvPr/>
        </p:nvSpPr>
        <p:spPr bwMode="auto">
          <a:xfrm>
            <a:off x="611188" y="2060849"/>
            <a:ext cx="8424862"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09563" indent="-309563" defTabSz="449263">
              <a:spcBef>
                <a:spcPct val="20000"/>
              </a:spcBef>
              <a:buChar char="•"/>
              <a:tabLst>
                <a:tab pos="6289675" algn="l"/>
              </a:tabLst>
              <a:defRPr sz="3200">
                <a:solidFill>
                  <a:schemeClr val="tx1"/>
                </a:solidFill>
                <a:latin typeface="Trebuchet MS" pitchFamily="34" charset="0"/>
              </a:defRPr>
            </a:lvl1pPr>
            <a:lvl2pPr marL="709613" indent="-252413" defTabSz="449263">
              <a:spcBef>
                <a:spcPct val="20000"/>
              </a:spcBef>
              <a:buChar char="–"/>
              <a:tabLst>
                <a:tab pos="6289675" algn="l"/>
              </a:tabLst>
              <a:defRPr sz="2800">
                <a:solidFill>
                  <a:schemeClr val="tx1"/>
                </a:solidFill>
                <a:latin typeface="Trebuchet MS" pitchFamily="34" charset="0"/>
              </a:defRPr>
            </a:lvl2pPr>
            <a:lvl3pPr marL="1143000" indent="-228600" defTabSz="449263">
              <a:spcBef>
                <a:spcPct val="20000"/>
              </a:spcBef>
              <a:buChar char="•"/>
              <a:tabLst>
                <a:tab pos="6289675" algn="l"/>
              </a:tabLst>
              <a:defRPr sz="2400">
                <a:solidFill>
                  <a:schemeClr val="tx1"/>
                </a:solidFill>
                <a:latin typeface="Trebuchet MS" pitchFamily="34" charset="0"/>
              </a:defRPr>
            </a:lvl3pPr>
            <a:lvl4pPr marL="1600200" indent="-228600" defTabSz="449263">
              <a:spcBef>
                <a:spcPct val="20000"/>
              </a:spcBef>
              <a:buChar char="–"/>
              <a:tabLst>
                <a:tab pos="6289675" algn="l"/>
              </a:tabLst>
              <a:defRPr sz="2000">
                <a:solidFill>
                  <a:schemeClr val="tx1"/>
                </a:solidFill>
                <a:latin typeface="Trebuchet MS" pitchFamily="34" charset="0"/>
              </a:defRPr>
            </a:lvl4pPr>
            <a:lvl5pPr marL="2057400" indent="-228600" defTabSz="449263">
              <a:spcBef>
                <a:spcPct val="20000"/>
              </a:spcBef>
              <a:buChar char="»"/>
              <a:tabLst>
                <a:tab pos="6289675" algn="l"/>
              </a:tabLst>
              <a:defRPr sz="2000">
                <a:solidFill>
                  <a:schemeClr val="tx1"/>
                </a:solidFill>
                <a:latin typeface="Trebuchet MS" pitchFamily="34" charset="0"/>
              </a:defRPr>
            </a:lvl5pPr>
            <a:lvl6pPr marL="2514600" indent="-228600" defTabSz="449263" eaLnBrk="0" fontAlgn="base" hangingPunct="0">
              <a:spcBef>
                <a:spcPct val="20000"/>
              </a:spcBef>
              <a:spcAft>
                <a:spcPct val="0"/>
              </a:spcAft>
              <a:buChar char="»"/>
              <a:tabLst>
                <a:tab pos="6289675" algn="l"/>
              </a:tabLst>
              <a:defRPr sz="2000">
                <a:solidFill>
                  <a:schemeClr val="tx1"/>
                </a:solidFill>
                <a:latin typeface="Trebuchet MS" pitchFamily="34" charset="0"/>
              </a:defRPr>
            </a:lvl6pPr>
            <a:lvl7pPr marL="2971800" indent="-228600" defTabSz="449263" eaLnBrk="0" fontAlgn="base" hangingPunct="0">
              <a:spcBef>
                <a:spcPct val="20000"/>
              </a:spcBef>
              <a:spcAft>
                <a:spcPct val="0"/>
              </a:spcAft>
              <a:buChar char="»"/>
              <a:tabLst>
                <a:tab pos="6289675" algn="l"/>
              </a:tabLst>
              <a:defRPr sz="2000">
                <a:solidFill>
                  <a:schemeClr val="tx1"/>
                </a:solidFill>
                <a:latin typeface="Trebuchet MS" pitchFamily="34" charset="0"/>
              </a:defRPr>
            </a:lvl7pPr>
            <a:lvl8pPr marL="3429000" indent="-228600" defTabSz="449263" eaLnBrk="0" fontAlgn="base" hangingPunct="0">
              <a:spcBef>
                <a:spcPct val="20000"/>
              </a:spcBef>
              <a:spcAft>
                <a:spcPct val="0"/>
              </a:spcAft>
              <a:buChar char="»"/>
              <a:tabLst>
                <a:tab pos="6289675" algn="l"/>
              </a:tabLst>
              <a:defRPr sz="2000">
                <a:solidFill>
                  <a:schemeClr val="tx1"/>
                </a:solidFill>
                <a:latin typeface="Trebuchet MS" pitchFamily="34" charset="0"/>
              </a:defRPr>
            </a:lvl8pPr>
            <a:lvl9pPr marL="3886200" indent="-228600" defTabSz="449263" eaLnBrk="0" fontAlgn="base" hangingPunct="0">
              <a:spcBef>
                <a:spcPct val="20000"/>
              </a:spcBef>
              <a:spcAft>
                <a:spcPct val="0"/>
              </a:spcAft>
              <a:buChar char="»"/>
              <a:tabLst>
                <a:tab pos="6289675" algn="l"/>
              </a:tabLst>
              <a:defRPr sz="2000">
                <a:solidFill>
                  <a:schemeClr val="tx1"/>
                </a:solidFill>
                <a:latin typeface="Trebuchet MS" pitchFamily="34" charset="0"/>
              </a:defRPr>
            </a:lvl9pPr>
          </a:lstStyle>
          <a:p>
            <a:pPr marL="0" indent="0">
              <a:lnSpc>
                <a:spcPct val="90000"/>
              </a:lnSpc>
              <a:buClr>
                <a:schemeClr val="bg2"/>
              </a:buClr>
              <a:buFontTx/>
              <a:buNone/>
              <a:defRPr/>
            </a:pPr>
            <a:endParaRPr lang="pl-PL" altLang="pl-PL" sz="2800" b="1" dirty="0" smtClean="0">
              <a:latin typeface="Arial" charset="0"/>
            </a:endParaRPr>
          </a:p>
          <a:p>
            <a:pPr>
              <a:lnSpc>
                <a:spcPct val="90000"/>
              </a:lnSpc>
              <a:buClr>
                <a:schemeClr val="bg2"/>
              </a:buClr>
              <a:buFont typeface="Wingdings" pitchFamily="2" charset="2"/>
              <a:buChar char="§"/>
              <a:tabLst>
                <a:tab pos="3406775" algn="l"/>
                <a:tab pos="3946525" algn="l"/>
              </a:tabLst>
              <a:defRPr/>
            </a:pPr>
            <a:r>
              <a:rPr lang="en-US" altLang="pl-PL" sz="2800" dirty="0" smtClean="0">
                <a:latin typeface="Arial" charset="0"/>
              </a:rPr>
              <a:t>After I semester </a:t>
            </a:r>
            <a:r>
              <a:rPr lang="pl-PL" altLang="pl-PL" sz="2800" dirty="0">
                <a:latin typeface="Arial" charset="0"/>
              </a:rPr>
              <a:t>	</a:t>
            </a:r>
            <a:r>
              <a:rPr lang="pl-PL" altLang="pl-PL" sz="2800" dirty="0" smtClean="0">
                <a:latin typeface="Arial" charset="0"/>
              </a:rPr>
              <a:t>- 	</a:t>
            </a:r>
            <a:r>
              <a:rPr lang="pl-PL" altLang="pl-PL" sz="2800" b="1" dirty="0">
                <a:latin typeface="Arial" charset="0"/>
              </a:rPr>
              <a:t>8</a:t>
            </a:r>
            <a:r>
              <a:rPr lang="en-US" altLang="pl-PL" sz="2800" dirty="0" smtClean="0">
                <a:latin typeface="Arial" charset="0"/>
              </a:rPr>
              <a:t> </a:t>
            </a:r>
            <a:r>
              <a:rPr lang="en-US" altLang="pl-PL" sz="2400" dirty="0" smtClean="0">
                <a:latin typeface="Arial" charset="0"/>
              </a:rPr>
              <a:t> ECTS points</a:t>
            </a:r>
          </a:p>
          <a:p>
            <a:pPr>
              <a:lnSpc>
                <a:spcPct val="90000"/>
              </a:lnSpc>
              <a:buClr>
                <a:schemeClr val="bg2"/>
              </a:buClr>
              <a:buFont typeface="Wingdings" pitchFamily="2" charset="2"/>
              <a:buChar char="§"/>
              <a:defRPr/>
            </a:pPr>
            <a:endParaRPr lang="en-US" altLang="pl-PL" sz="2400" dirty="0" smtClean="0">
              <a:latin typeface="Arial" charset="0"/>
            </a:endParaRPr>
          </a:p>
          <a:p>
            <a:pPr>
              <a:lnSpc>
                <a:spcPct val="90000"/>
              </a:lnSpc>
              <a:buClr>
                <a:schemeClr val="bg2"/>
              </a:buClr>
              <a:buFont typeface="Wingdings" pitchFamily="2" charset="2"/>
              <a:buChar char="§"/>
              <a:tabLst>
                <a:tab pos="3406775" algn="l"/>
                <a:tab pos="3946525" algn="l"/>
                <a:tab pos="6289675" algn="l"/>
              </a:tabLst>
              <a:defRPr/>
            </a:pPr>
            <a:r>
              <a:rPr lang="en-US" altLang="pl-PL" sz="2800" dirty="0" smtClean="0">
                <a:latin typeface="Arial" charset="0"/>
              </a:rPr>
              <a:t>After II semester   </a:t>
            </a:r>
            <a:r>
              <a:rPr lang="pl-PL" altLang="pl-PL" sz="2800" dirty="0" smtClean="0">
                <a:latin typeface="Arial" charset="0"/>
              </a:rPr>
              <a:t>	- 	</a:t>
            </a:r>
            <a:r>
              <a:rPr lang="pl-PL" altLang="pl-PL" sz="2800" b="1" dirty="0">
                <a:latin typeface="Arial" charset="0"/>
              </a:rPr>
              <a:t>8</a:t>
            </a:r>
            <a:r>
              <a:rPr lang="en-US" altLang="pl-PL" sz="2800" dirty="0" smtClean="0">
                <a:latin typeface="Arial" charset="0"/>
              </a:rPr>
              <a:t> </a:t>
            </a:r>
            <a:r>
              <a:rPr lang="en-US" altLang="pl-PL" sz="2400" dirty="0" smtClean="0">
                <a:latin typeface="Arial" charset="0"/>
              </a:rPr>
              <a:t>ECTS points</a:t>
            </a:r>
          </a:p>
          <a:p>
            <a:pPr>
              <a:lnSpc>
                <a:spcPct val="90000"/>
              </a:lnSpc>
              <a:buClr>
                <a:schemeClr val="bg2"/>
              </a:buClr>
              <a:buFont typeface="Wingdings" pitchFamily="2" charset="2"/>
              <a:buChar char="§"/>
              <a:defRPr/>
            </a:pPr>
            <a:endParaRPr lang="pl-PL" altLang="pl-PL" sz="2400" dirty="0" smtClean="0">
              <a:latin typeface="Arial" charset="0"/>
            </a:endParaRPr>
          </a:p>
          <a:p>
            <a:pPr marL="0" indent="0">
              <a:lnSpc>
                <a:spcPct val="90000"/>
              </a:lnSpc>
              <a:buClr>
                <a:schemeClr val="bg2"/>
              </a:buClr>
              <a:buFontTx/>
              <a:buNone/>
              <a:defRPr/>
            </a:pPr>
            <a:endParaRPr lang="pl-PL" altLang="pl-PL" sz="2400" dirty="0" smtClean="0">
              <a:latin typeface="Arial" charset="0"/>
            </a:endParaRPr>
          </a:p>
        </p:txBody>
      </p:sp>
    </p:spTree>
    <p:extLst>
      <p:ext uri="{BB962C8B-B14F-4D97-AF65-F5344CB8AC3E}">
        <p14:creationId xmlns:p14="http://schemas.microsoft.com/office/powerpoint/2010/main" val="3827278205"/>
      </p:ext>
    </p:extLst>
  </p:cSld>
  <p:clrMapOvr>
    <a:masterClrMapping/>
  </p:clrMapOvr>
  <p:transition>
    <p:randomBa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3949" y="0"/>
            <a:ext cx="1170051" cy="819036"/>
          </a:xfrm>
          <a:prstGeom prst="rect">
            <a:avLst/>
          </a:prstGeom>
        </p:spPr>
      </p:pic>
      <p:sp>
        <p:nvSpPr>
          <p:cNvPr id="2" name="Symbol zastępczy zawartości 1"/>
          <p:cNvSpPr>
            <a:spLocks noGrp="1"/>
          </p:cNvSpPr>
          <p:nvPr>
            <p:ph sz="half" idx="1"/>
          </p:nvPr>
        </p:nvSpPr>
        <p:spPr>
          <a:xfrm>
            <a:off x="755575" y="1700808"/>
            <a:ext cx="8262476" cy="4896544"/>
          </a:xfrm>
        </p:spPr>
        <p:txBody>
          <a:bodyPr/>
          <a:lstStyle/>
          <a:p>
            <a:pPr>
              <a:buFont typeface="Wingdings" panose="05000000000000000000" pitchFamily="2" charset="2"/>
              <a:buChar char="q"/>
            </a:pPr>
            <a:r>
              <a:rPr lang="en-US" sz="2400" b="1" dirty="0" smtClean="0"/>
              <a:t>Long term leave</a:t>
            </a:r>
            <a:r>
              <a:rPr lang="en-US" sz="2400" dirty="0" smtClean="0"/>
              <a:t> – granted for the whole semester </a:t>
            </a:r>
            <a:r>
              <a:rPr lang="en-US" altLang="pl-PL" sz="2400" i="1" dirty="0" smtClean="0">
                <a:latin typeface="Arial" panose="020B0604020202020204" pitchFamily="34" charset="0"/>
              </a:rPr>
              <a:t>(</a:t>
            </a:r>
            <a:r>
              <a:rPr lang="en-US" altLang="pl-PL" sz="2400" i="1" dirty="0" smtClean="0">
                <a:latin typeface="Arial" panose="020B0604020202020204" pitchFamily="34" charset="0"/>
                <a:cs typeface="Arial" panose="020B0604020202020204" pitchFamily="34" charset="0"/>
              </a:rPr>
              <a:t>§</a:t>
            </a:r>
            <a:r>
              <a:rPr lang="en-US" altLang="pl-PL" sz="2400" i="1" dirty="0" smtClean="0">
                <a:latin typeface="Arial" panose="020B0604020202020204" pitchFamily="34" charset="0"/>
              </a:rPr>
              <a:t>18)</a:t>
            </a:r>
            <a:r>
              <a:rPr lang="en-US" altLang="pl-PL" sz="2400" dirty="0" smtClean="0">
                <a:latin typeface="Arial" panose="020B0604020202020204" pitchFamily="34" charset="0"/>
              </a:rPr>
              <a:t>: </a:t>
            </a:r>
            <a:endParaRPr lang="en-US" sz="2400" dirty="0" smtClean="0"/>
          </a:p>
          <a:p>
            <a:pPr marL="457200" indent="-457200">
              <a:buFont typeface="+mj-lt"/>
              <a:buAutoNum type="alphaLcParenR"/>
            </a:pPr>
            <a:r>
              <a:rPr lang="en-US" sz="2400" dirty="0" smtClean="0">
                <a:solidFill>
                  <a:srgbClr val="FF0000"/>
                </a:solidFill>
              </a:rPr>
              <a:t>leave</a:t>
            </a:r>
            <a:r>
              <a:rPr lang="en-US" sz="2400" dirty="0" smtClean="0"/>
              <a:t> for health reason (</a:t>
            </a:r>
            <a:r>
              <a:rPr lang="en-US" sz="2000" dirty="0" smtClean="0"/>
              <a:t>written confirmation of a clinic</a:t>
            </a:r>
            <a:r>
              <a:rPr lang="en-US" sz="2400" dirty="0" smtClean="0"/>
              <a:t>)</a:t>
            </a:r>
          </a:p>
          <a:p>
            <a:pPr marL="457200" indent="-457200">
              <a:buFont typeface="+mj-lt"/>
              <a:buAutoNum type="alphaLcParenR"/>
            </a:pPr>
            <a:r>
              <a:rPr lang="en-US" sz="2400" dirty="0" smtClean="0">
                <a:solidFill>
                  <a:srgbClr val="FF0000"/>
                </a:solidFill>
              </a:rPr>
              <a:t>parental leave </a:t>
            </a:r>
            <a:r>
              <a:rPr lang="en-US" sz="2400" dirty="0" smtClean="0"/>
              <a:t>(</a:t>
            </a:r>
            <a:r>
              <a:rPr lang="en-US" sz="2000" dirty="0" smtClean="0"/>
              <a:t>written confirmation of Registry Office</a:t>
            </a:r>
            <a:r>
              <a:rPr lang="en-US" sz="2400" dirty="0" smtClean="0"/>
              <a:t>)</a:t>
            </a:r>
          </a:p>
          <a:p>
            <a:pPr marL="457200" indent="-457200">
              <a:buFont typeface="+mj-lt"/>
              <a:buAutoNum type="alphaLcParenR"/>
            </a:pPr>
            <a:r>
              <a:rPr lang="en-US" sz="2400" dirty="0" smtClean="0">
                <a:solidFill>
                  <a:srgbClr val="FF0000"/>
                </a:solidFill>
              </a:rPr>
              <a:t>vocational leave </a:t>
            </a:r>
            <a:r>
              <a:rPr lang="en-US" sz="2400" dirty="0" smtClean="0"/>
              <a:t>(</a:t>
            </a:r>
            <a:r>
              <a:rPr lang="en-US" sz="2000" dirty="0" smtClean="0"/>
              <a:t>granted for internship within an international    	     program initiated by </a:t>
            </a:r>
            <a:r>
              <a:rPr lang="en-US" sz="2000" dirty="0" err="1" smtClean="0"/>
              <a:t>WrUST</a:t>
            </a:r>
            <a:r>
              <a:rPr lang="en-US" sz="2000" dirty="0" smtClean="0"/>
              <a:t> with foreign companies and universities</a:t>
            </a:r>
            <a:r>
              <a:rPr lang="en-US" sz="2400" dirty="0" smtClean="0"/>
              <a:t>)</a:t>
            </a:r>
          </a:p>
          <a:p>
            <a:pPr marL="457200" indent="-457200">
              <a:buFont typeface="+mj-lt"/>
              <a:buAutoNum type="alphaLcParenR"/>
            </a:pPr>
            <a:r>
              <a:rPr lang="en-US" sz="2400" dirty="0" smtClean="0">
                <a:solidFill>
                  <a:srgbClr val="FF0000"/>
                </a:solidFill>
              </a:rPr>
              <a:t>Dean’s leave</a:t>
            </a:r>
            <a:r>
              <a:rPr lang="en-US" sz="2400" dirty="0" smtClean="0"/>
              <a:t> (</a:t>
            </a:r>
            <a:r>
              <a:rPr lang="en-US" sz="2000" dirty="0" smtClean="0"/>
              <a:t>in the case the allowable limit of deficit points is exceeded after the semester, in accordance with the schedule approved by the Faculty Council.</a:t>
            </a:r>
            <a:r>
              <a:rPr lang="pl-PL" sz="2000" dirty="0" smtClean="0"/>
              <a:t> </a:t>
            </a:r>
            <a:r>
              <a:rPr lang="pl-PL" sz="2000" dirty="0" smtClean="0">
                <a:solidFill>
                  <a:srgbClr val="FF0000"/>
                </a:solidFill>
              </a:rPr>
              <a:t>A </a:t>
            </a:r>
            <a:r>
              <a:rPr lang="en-US" sz="2000" dirty="0" smtClean="0">
                <a:solidFill>
                  <a:srgbClr val="FF0000"/>
                </a:solidFill>
              </a:rPr>
              <a:t>student may </a:t>
            </a:r>
            <a:r>
              <a:rPr lang="pl-PL" sz="2000" dirty="0" smtClean="0">
                <a:solidFill>
                  <a:srgbClr val="FF0000"/>
                </a:solidFill>
              </a:rPr>
              <a:t>be </a:t>
            </a:r>
            <a:r>
              <a:rPr lang="en-US" sz="2000" dirty="0" smtClean="0">
                <a:solidFill>
                  <a:srgbClr val="FF0000"/>
                </a:solidFill>
              </a:rPr>
              <a:t>given</a:t>
            </a:r>
            <a:r>
              <a:rPr lang="pl-PL" sz="2000" dirty="0" smtClean="0">
                <a:solidFill>
                  <a:srgbClr val="FF0000"/>
                </a:solidFill>
              </a:rPr>
              <a:t> </a:t>
            </a:r>
            <a:r>
              <a:rPr lang="en-US" sz="2000" dirty="0" smtClean="0">
                <a:solidFill>
                  <a:srgbClr val="FF0000"/>
                </a:solidFill>
              </a:rPr>
              <a:t>one semester Dean’s leave </a:t>
            </a:r>
            <a:r>
              <a:rPr lang="pl-PL" sz="2000" dirty="0" err="1" smtClean="0">
                <a:solidFill>
                  <a:srgbClr val="FF0000"/>
                </a:solidFill>
              </a:rPr>
              <a:t>twice</a:t>
            </a:r>
            <a:r>
              <a:rPr lang="pl-PL" sz="2000" dirty="0" smtClean="0">
                <a:solidFill>
                  <a:srgbClr val="FF0000"/>
                </a:solidFill>
              </a:rPr>
              <a:t> </a:t>
            </a:r>
            <a:r>
              <a:rPr lang="en-US" sz="2000" dirty="0" smtClean="0">
                <a:solidFill>
                  <a:srgbClr val="FF0000"/>
                </a:solidFill>
              </a:rPr>
              <a:t>during his master stud</a:t>
            </a:r>
            <a:r>
              <a:rPr lang="pl-PL" sz="2000" dirty="0" smtClean="0">
                <a:solidFill>
                  <a:srgbClr val="FF0000"/>
                </a:solidFill>
              </a:rPr>
              <a:t>y</a:t>
            </a:r>
            <a:r>
              <a:rPr lang="pl-PL" sz="2400" dirty="0" smtClean="0">
                <a:solidFill>
                  <a:srgbClr val="FF0000"/>
                </a:solidFill>
              </a:rPr>
              <a:t>)</a:t>
            </a:r>
            <a:endParaRPr lang="en-US" sz="2400" dirty="0" smtClean="0">
              <a:solidFill>
                <a:srgbClr val="FF0000"/>
              </a:solidFill>
            </a:endParaRPr>
          </a:p>
        </p:txBody>
      </p:sp>
      <p:sp>
        <p:nvSpPr>
          <p:cNvPr id="4" name="Symbol zastępczy tekstu 3"/>
          <p:cNvSpPr>
            <a:spLocks noGrp="1"/>
          </p:cNvSpPr>
          <p:nvPr>
            <p:ph type="body" idx="11"/>
          </p:nvPr>
        </p:nvSpPr>
        <p:spPr>
          <a:xfrm>
            <a:off x="827583" y="620688"/>
            <a:ext cx="8212715" cy="864096"/>
          </a:xfrm>
        </p:spPr>
        <p:txBody>
          <a:bodyPr/>
          <a:lstStyle/>
          <a:p>
            <a:r>
              <a:rPr lang="pl-PL" sz="3200" dirty="0" err="1" smtClean="0">
                <a:solidFill>
                  <a:srgbClr val="002060"/>
                </a:solidFill>
              </a:rPr>
              <a:t>Some</a:t>
            </a:r>
            <a:r>
              <a:rPr lang="pl-PL" sz="3200" dirty="0" smtClean="0">
                <a:solidFill>
                  <a:srgbClr val="002060"/>
                </a:solidFill>
              </a:rPr>
              <a:t> r</a:t>
            </a:r>
            <a:r>
              <a:rPr lang="en-US" sz="3200" dirty="0" err="1" smtClean="0">
                <a:solidFill>
                  <a:srgbClr val="002060"/>
                </a:solidFill>
              </a:rPr>
              <a:t>egulations</a:t>
            </a:r>
            <a:r>
              <a:rPr lang="en-US" sz="3200" dirty="0" smtClean="0">
                <a:solidFill>
                  <a:srgbClr val="002060"/>
                </a:solidFill>
              </a:rPr>
              <a:t> governing </a:t>
            </a:r>
            <a:br>
              <a:rPr lang="en-US" sz="3200" dirty="0" smtClean="0">
                <a:solidFill>
                  <a:srgbClr val="002060"/>
                </a:solidFill>
              </a:rPr>
            </a:br>
            <a:r>
              <a:rPr lang="en-US" sz="3200" dirty="0" smtClean="0">
                <a:solidFill>
                  <a:srgbClr val="002060"/>
                </a:solidFill>
              </a:rPr>
              <a:t>Higher Education Studies at </a:t>
            </a:r>
            <a:r>
              <a:rPr lang="en-US" sz="3200" dirty="0" err="1" smtClean="0">
                <a:solidFill>
                  <a:srgbClr val="002060"/>
                </a:solidFill>
              </a:rPr>
              <a:t>WrUST</a:t>
            </a:r>
            <a:endParaRPr lang="en-US" sz="3200" dirty="0">
              <a:solidFill>
                <a:srgbClr val="002060"/>
              </a:solidFill>
            </a:endParaRPr>
          </a:p>
        </p:txBody>
      </p:sp>
    </p:spTree>
    <p:extLst>
      <p:ext uri="{BB962C8B-B14F-4D97-AF65-F5344CB8AC3E}">
        <p14:creationId xmlns:p14="http://schemas.microsoft.com/office/powerpoint/2010/main" val="3933996269"/>
      </p:ext>
    </p:extLst>
  </p:cSld>
  <p:clrMapOvr>
    <a:masterClrMapping/>
  </p:clrMapOvr>
  <p:transition>
    <p:randomBa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3949" y="0"/>
            <a:ext cx="1170051" cy="819036"/>
          </a:xfrm>
          <a:prstGeom prst="rect">
            <a:avLst/>
          </a:prstGeom>
        </p:spPr>
      </p:pic>
      <p:sp>
        <p:nvSpPr>
          <p:cNvPr id="2" name="Symbol zastępczy zawartości 1"/>
          <p:cNvSpPr>
            <a:spLocks noGrp="1"/>
          </p:cNvSpPr>
          <p:nvPr>
            <p:ph sz="half" idx="1"/>
          </p:nvPr>
        </p:nvSpPr>
        <p:spPr>
          <a:xfrm>
            <a:off x="755575" y="1700808"/>
            <a:ext cx="8262476" cy="4392488"/>
          </a:xfrm>
        </p:spPr>
        <p:txBody>
          <a:bodyPr/>
          <a:lstStyle/>
          <a:p>
            <a:pPr>
              <a:buFont typeface="Wingdings" panose="05000000000000000000" pitchFamily="2" charset="2"/>
              <a:buChar char="q"/>
            </a:pPr>
            <a:r>
              <a:rPr lang="en-US" sz="2400" b="1" dirty="0" smtClean="0"/>
              <a:t>Short term leave</a:t>
            </a:r>
            <a:r>
              <a:rPr lang="en-US" sz="2400" dirty="0" smtClean="0"/>
              <a:t> – lasting no longer than 10 days </a:t>
            </a:r>
            <a:r>
              <a:rPr lang="en-US" altLang="pl-PL" sz="2400" i="1" dirty="0" smtClean="0"/>
              <a:t>(</a:t>
            </a:r>
            <a:r>
              <a:rPr lang="en-US" altLang="pl-PL" sz="2400" i="1" dirty="0" smtClean="0">
                <a:cs typeface="Arial" panose="020B0604020202020204" pitchFamily="34" charset="0"/>
              </a:rPr>
              <a:t>§</a:t>
            </a:r>
            <a:r>
              <a:rPr lang="en-US" altLang="pl-PL" sz="2400" i="1" dirty="0" smtClean="0"/>
              <a:t>18)</a:t>
            </a:r>
            <a:r>
              <a:rPr lang="en-US" altLang="pl-PL" sz="2400" dirty="0" smtClean="0"/>
              <a:t> </a:t>
            </a:r>
            <a:r>
              <a:rPr lang="en-US" sz="2400" dirty="0" smtClean="0"/>
              <a:t>only one in semester:</a:t>
            </a:r>
          </a:p>
          <a:p>
            <a:pPr marL="457200" indent="-457200">
              <a:buAutoNum type="alphaLcParenR"/>
            </a:pPr>
            <a:r>
              <a:rPr lang="en-US" sz="2400" dirty="0" smtClean="0">
                <a:solidFill>
                  <a:srgbClr val="FF0000"/>
                </a:solidFill>
              </a:rPr>
              <a:t>Sick leave </a:t>
            </a:r>
            <a:r>
              <a:rPr lang="en-US" sz="2400" dirty="0" smtClean="0"/>
              <a:t>(</a:t>
            </a:r>
            <a:r>
              <a:rPr lang="en-US" sz="2000" dirty="0" smtClean="0"/>
              <a:t>writ</a:t>
            </a:r>
            <a:r>
              <a:rPr lang="pl-PL" sz="2000" dirty="0" smtClean="0"/>
              <a:t>ten</a:t>
            </a:r>
            <a:r>
              <a:rPr lang="en-US" sz="2000" dirty="0" smtClean="0"/>
              <a:t> confirmation of a sick</a:t>
            </a:r>
            <a:r>
              <a:rPr lang="en-US" sz="2400" dirty="0" smtClean="0"/>
              <a:t>)</a:t>
            </a:r>
          </a:p>
          <a:p>
            <a:pPr marL="457200" indent="-457200">
              <a:buAutoNum type="alphaLcParenR"/>
            </a:pPr>
            <a:r>
              <a:rPr lang="en-US" sz="2400" dirty="0" smtClean="0">
                <a:solidFill>
                  <a:srgbClr val="FF0000"/>
                </a:solidFill>
              </a:rPr>
              <a:t>Sabbatical leave </a:t>
            </a:r>
            <a:r>
              <a:rPr lang="pl-PL" sz="2400" dirty="0"/>
              <a:t>(</a:t>
            </a:r>
            <a:r>
              <a:rPr lang="en-US" sz="2000" dirty="0" smtClean="0"/>
              <a:t>written permission of a supervisor of the diploma thesis or an academic teacher with the title of professor or the academic degree of associate </a:t>
            </a:r>
            <a:r>
              <a:rPr lang="en-US" sz="2000" dirty="0" err="1" smtClean="0"/>
              <a:t>profes</a:t>
            </a:r>
            <a:r>
              <a:rPr lang="pl-PL" sz="2000" dirty="0" smtClean="0"/>
              <a:t>s</a:t>
            </a:r>
            <a:r>
              <a:rPr lang="en-US" sz="2000" dirty="0" smtClean="0"/>
              <a:t>or</a:t>
            </a:r>
            <a:r>
              <a:rPr lang="pl-PL" sz="2000" dirty="0" smtClean="0"/>
              <a:t> - </a:t>
            </a:r>
            <a:r>
              <a:rPr lang="en-US" sz="2000" dirty="0" err="1" smtClean="0"/>
              <a:t>dr</a:t>
            </a:r>
            <a:r>
              <a:rPr lang="en-US" sz="2000" dirty="0" smtClean="0"/>
              <a:t> hab.</a:t>
            </a:r>
            <a:r>
              <a:rPr lang="pl-PL" sz="2000" dirty="0" smtClean="0"/>
              <a:t>, </a:t>
            </a:r>
            <a:r>
              <a:rPr lang="en-US" sz="2000" dirty="0" smtClean="0"/>
              <a:t>appointed by the Dean</a:t>
            </a:r>
            <a:r>
              <a:rPr lang="pl-PL" sz="2400" dirty="0" smtClean="0"/>
              <a:t>)</a:t>
            </a:r>
            <a:endParaRPr lang="en-US" sz="2400" dirty="0"/>
          </a:p>
        </p:txBody>
      </p:sp>
      <p:sp>
        <p:nvSpPr>
          <p:cNvPr id="6" name="Symbol zastępczy tekstu 3"/>
          <p:cNvSpPr>
            <a:spLocks noGrp="1"/>
          </p:cNvSpPr>
          <p:nvPr>
            <p:ph type="body" idx="11"/>
          </p:nvPr>
        </p:nvSpPr>
        <p:spPr>
          <a:xfrm>
            <a:off x="827583" y="620688"/>
            <a:ext cx="8212715" cy="864096"/>
          </a:xfrm>
        </p:spPr>
        <p:txBody>
          <a:bodyPr/>
          <a:lstStyle/>
          <a:p>
            <a:r>
              <a:rPr lang="pl-PL" sz="3200" dirty="0" err="1" smtClean="0">
                <a:solidFill>
                  <a:srgbClr val="002060"/>
                </a:solidFill>
              </a:rPr>
              <a:t>Some</a:t>
            </a:r>
            <a:r>
              <a:rPr lang="pl-PL" sz="3200" dirty="0" smtClean="0">
                <a:solidFill>
                  <a:srgbClr val="002060"/>
                </a:solidFill>
              </a:rPr>
              <a:t> r</a:t>
            </a:r>
            <a:r>
              <a:rPr lang="en-US" sz="3200" dirty="0" err="1" smtClean="0">
                <a:solidFill>
                  <a:srgbClr val="002060"/>
                </a:solidFill>
              </a:rPr>
              <a:t>egulations</a:t>
            </a:r>
            <a:r>
              <a:rPr lang="en-US" sz="3200" dirty="0" smtClean="0">
                <a:solidFill>
                  <a:srgbClr val="002060"/>
                </a:solidFill>
              </a:rPr>
              <a:t> governing </a:t>
            </a:r>
            <a:br>
              <a:rPr lang="en-US" sz="3200" dirty="0" smtClean="0">
                <a:solidFill>
                  <a:srgbClr val="002060"/>
                </a:solidFill>
              </a:rPr>
            </a:br>
            <a:r>
              <a:rPr lang="en-US" sz="3200" dirty="0" smtClean="0">
                <a:solidFill>
                  <a:srgbClr val="002060"/>
                </a:solidFill>
              </a:rPr>
              <a:t>Higher Education Studies at </a:t>
            </a:r>
            <a:r>
              <a:rPr lang="en-US" sz="3200" dirty="0" err="1" smtClean="0">
                <a:solidFill>
                  <a:srgbClr val="002060"/>
                </a:solidFill>
              </a:rPr>
              <a:t>WrUST</a:t>
            </a:r>
            <a:endParaRPr lang="en-US" sz="3200" dirty="0">
              <a:solidFill>
                <a:srgbClr val="002060"/>
              </a:solidFill>
            </a:endParaRPr>
          </a:p>
        </p:txBody>
      </p:sp>
    </p:spTree>
    <p:extLst>
      <p:ext uri="{BB962C8B-B14F-4D97-AF65-F5344CB8AC3E}">
        <p14:creationId xmlns:p14="http://schemas.microsoft.com/office/powerpoint/2010/main" val="3012430691"/>
      </p:ext>
    </p:extLst>
  </p:cSld>
  <p:clrMapOvr>
    <a:masterClrMapping/>
  </p:clrMapOvr>
  <p:transition>
    <p:randomBa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3949" y="0"/>
            <a:ext cx="1170051" cy="819036"/>
          </a:xfrm>
          <a:prstGeom prst="rect">
            <a:avLst/>
          </a:prstGeom>
        </p:spPr>
      </p:pic>
      <p:sp>
        <p:nvSpPr>
          <p:cNvPr id="2" name="Symbol zastępczy zawartości 1"/>
          <p:cNvSpPr>
            <a:spLocks noGrp="1"/>
          </p:cNvSpPr>
          <p:nvPr>
            <p:ph sz="half" idx="1"/>
          </p:nvPr>
        </p:nvSpPr>
        <p:spPr>
          <a:xfrm>
            <a:off x="755575" y="1700808"/>
            <a:ext cx="8262476" cy="5112568"/>
          </a:xfrm>
        </p:spPr>
        <p:txBody>
          <a:bodyPr/>
          <a:lstStyle/>
          <a:p>
            <a:pPr>
              <a:buFont typeface="Wingdings" panose="05000000000000000000" pitchFamily="2" charset="2"/>
              <a:buChar char="q"/>
            </a:pPr>
            <a:r>
              <a:rPr lang="en-US" sz="2400" dirty="0" smtClean="0"/>
              <a:t>Short term leave are not granted during the last 7 days of the semester when classes are still running and during the examination session</a:t>
            </a:r>
          </a:p>
          <a:p>
            <a:pPr>
              <a:buFont typeface="Wingdings" panose="05000000000000000000" pitchFamily="2" charset="2"/>
              <a:buChar char="q"/>
            </a:pPr>
            <a:r>
              <a:rPr lang="en-US" sz="2400" dirty="0" smtClean="0"/>
              <a:t>Short term absence from classes, caused by objective reasons, unavoidable and unpredictable ( short period of illness, exceptional occurrence) are excused directly by the teacher after the student provide</a:t>
            </a:r>
            <a:r>
              <a:rPr lang="pl-PL" sz="2400" dirty="0" smtClean="0"/>
              <a:t>d</a:t>
            </a:r>
            <a:r>
              <a:rPr lang="en-US" sz="2400" dirty="0" smtClean="0"/>
              <a:t> satisfactory </a:t>
            </a:r>
            <a:r>
              <a:rPr lang="pl-PL" sz="2400" dirty="0" err="1" smtClean="0"/>
              <a:t>explanation</a:t>
            </a:r>
            <a:endParaRPr lang="en-US" sz="2400" dirty="0" smtClean="0"/>
          </a:p>
          <a:p>
            <a:pPr>
              <a:buFont typeface="Wingdings" panose="05000000000000000000" pitchFamily="2" charset="2"/>
              <a:buChar char="q"/>
            </a:pPr>
            <a:r>
              <a:rPr lang="en-US" sz="2400" dirty="0" smtClean="0"/>
              <a:t>Short tem leave + short term absence – can not exceed 10 working days in a semester</a:t>
            </a:r>
            <a:endParaRPr lang="en-US" sz="2400" dirty="0"/>
          </a:p>
        </p:txBody>
      </p:sp>
      <p:sp>
        <p:nvSpPr>
          <p:cNvPr id="6" name="Symbol zastępczy tekstu 3"/>
          <p:cNvSpPr>
            <a:spLocks noGrp="1"/>
          </p:cNvSpPr>
          <p:nvPr>
            <p:ph type="body" idx="11"/>
          </p:nvPr>
        </p:nvSpPr>
        <p:spPr>
          <a:xfrm>
            <a:off x="827583" y="620688"/>
            <a:ext cx="8212715" cy="864096"/>
          </a:xfrm>
        </p:spPr>
        <p:txBody>
          <a:bodyPr/>
          <a:lstStyle/>
          <a:p>
            <a:r>
              <a:rPr lang="pl-PL" sz="3200" dirty="0" err="1" smtClean="0">
                <a:solidFill>
                  <a:srgbClr val="002060"/>
                </a:solidFill>
              </a:rPr>
              <a:t>Some</a:t>
            </a:r>
            <a:r>
              <a:rPr lang="pl-PL" sz="3200" dirty="0" smtClean="0">
                <a:solidFill>
                  <a:srgbClr val="002060"/>
                </a:solidFill>
              </a:rPr>
              <a:t> r</a:t>
            </a:r>
            <a:r>
              <a:rPr lang="en-US" sz="3200" dirty="0" err="1" smtClean="0">
                <a:solidFill>
                  <a:srgbClr val="002060"/>
                </a:solidFill>
              </a:rPr>
              <a:t>egulations</a:t>
            </a:r>
            <a:r>
              <a:rPr lang="en-US" sz="3200" dirty="0" smtClean="0">
                <a:solidFill>
                  <a:srgbClr val="002060"/>
                </a:solidFill>
              </a:rPr>
              <a:t> governing </a:t>
            </a:r>
            <a:br>
              <a:rPr lang="en-US" sz="3200" dirty="0" smtClean="0">
                <a:solidFill>
                  <a:srgbClr val="002060"/>
                </a:solidFill>
              </a:rPr>
            </a:br>
            <a:r>
              <a:rPr lang="en-US" sz="3200" dirty="0" smtClean="0">
                <a:solidFill>
                  <a:srgbClr val="002060"/>
                </a:solidFill>
              </a:rPr>
              <a:t>Higher Education Studies at </a:t>
            </a:r>
            <a:r>
              <a:rPr lang="en-US" sz="3200" dirty="0" err="1" smtClean="0">
                <a:solidFill>
                  <a:srgbClr val="002060"/>
                </a:solidFill>
              </a:rPr>
              <a:t>WrUST</a:t>
            </a:r>
            <a:endParaRPr lang="en-US" sz="3200" dirty="0">
              <a:solidFill>
                <a:srgbClr val="002060"/>
              </a:solidFill>
            </a:endParaRPr>
          </a:p>
        </p:txBody>
      </p:sp>
    </p:spTree>
    <p:extLst>
      <p:ext uri="{BB962C8B-B14F-4D97-AF65-F5344CB8AC3E}">
        <p14:creationId xmlns:p14="http://schemas.microsoft.com/office/powerpoint/2010/main" val="3330904297"/>
      </p:ext>
    </p:extLst>
  </p:cSld>
  <p:clrMapOvr>
    <a:masterClrMapping/>
  </p:clrMapOvr>
  <p:transition>
    <p:randomBa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3949" y="0"/>
            <a:ext cx="1170051" cy="819036"/>
          </a:xfrm>
          <a:prstGeom prst="rect">
            <a:avLst/>
          </a:prstGeom>
        </p:spPr>
      </p:pic>
      <p:pic>
        <p:nvPicPr>
          <p:cNvPr id="5" name="Symbol zastępczy zawartości 4"/>
          <p:cNvPicPr>
            <a:picLocks noGrp="1" noChangeAspect="1"/>
          </p:cNvPicPr>
          <p:nvPr>
            <p:ph sz="half" idx="1"/>
          </p:nvPr>
        </p:nvPicPr>
        <p:blipFill>
          <a:blip r:embed="rId3"/>
          <a:stretch>
            <a:fillRect/>
          </a:stretch>
        </p:blipFill>
        <p:spPr>
          <a:xfrm>
            <a:off x="1229977" y="1949445"/>
            <a:ext cx="6714318" cy="4771169"/>
          </a:xfrm>
          <a:prstGeom prst="rect">
            <a:avLst/>
          </a:prstGeom>
        </p:spPr>
      </p:pic>
      <p:sp>
        <p:nvSpPr>
          <p:cNvPr id="4" name="Symbol zastępczy tekstu 3"/>
          <p:cNvSpPr>
            <a:spLocks noGrp="1"/>
          </p:cNvSpPr>
          <p:nvPr>
            <p:ph type="body" idx="11"/>
          </p:nvPr>
        </p:nvSpPr>
        <p:spPr/>
        <p:txBody>
          <a:bodyPr/>
          <a:lstStyle/>
          <a:p>
            <a:r>
              <a:rPr lang="pl-PL" b="1" dirty="0" smtClean="0"/>
              <a:t>The </a:t>
            </a:r>
            <a:r>
              <a:rPr lang="pl-PL" b="1" dirty="0" err="1"/>
              <a:t>Faculty</a:t>
            </a:r>
            <a:r>
              <a:rPr lang="pl-PL" b="1" dirty="0"/>
              <a:t> of Electronics </a:t>
            </a:r>
            <a:endParaRPr lang="pl-PL" dirty="0"/>
          </a:p>
        </p:txBody>
      </p:sp>
      <p:sp>
        <p:nvSpPr>
          <p:cNvPr id="2" name="pole tekstowe 1"/>
          <p:cNvSpPr txBox="1"/>
          <p:nvPr/>
        </p:nvSpPr>
        <p:spPr>
          <a:xfrm>
            <a:off x="1639319" y="1506270"/>
            <a:ext cx="6694671" cy="338554"/>
          </a:xfrm>
          <a:prstGeom prst="rect">
            <a:avLst/>
          </a:prstGeom>
          <a:noFill/>
        </p:spPr>
        <p:txBody>
          <a:bodyPr wrap="square" rtlCol="0">
            <a:spAutoFit/>
          </a:bodyPr>
          <a:lstStyle/>
          <a:p>
            <a:r>
              <a:rPr lang="pl-PL" sz="1600" dirty="0" err="1" smtClean="0"/>
              <a:t>See</a:t>
            </a:r>
            <a:r>
              <a:rPr lang="pl-PL" sz="1600" dirty="0" smtClean="0"/>
              <a:t>, </a:t>
            </a:r>
            <a:r>
              <a:rPr lang="pl-PL" sz="1600" dirty="0" err="1" smtClean="0"/>
              <a:t>buildings</a:t>
            </a:r>
            <a:r>
              <a:rPr lang="pl-PL" sz="1600" dirty="0" smtClean="0"/>
              <a:t>: C1, C3, C4, C5, C16 and C15 (EMC Lab.)</a:t>
            </a:r>
            <a:endParaRPr lang="pl-PL" sz="1600" dirty="0"/>
          </a:p>
        </p:txBody>
      </p:sp>
      <p:sp>
        <p:nvSpPr>
          <p:cNvPr id="3" name="Prostokąt 2"/>
          <p:cNvSpPr/>
          <p:nvPr/>
        </p:nvSpPr>
        <p:spPr>
          <a:xfrm>
            <a:off x="3347864" y="2852936"/>
            <a:ext cx="1152128" cy="77038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4007017515"/>
      </p:ext>
    </p:extLst>
  </p:cSld>
  <p:clrMapOvr>
    <a:masterClrMapping/>
  </p:clrMapOvr>
  <p:transition>
    <p:randomBa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3949" y="0"/>
            <a:ext cx="1170051" cy="819036"/>
          </a:xfrm>
          <a:prstGeom prst="rect">
            <a:avLst/>
          </a:prstGeom>
        </p:spPr>
      </p:pic>
      <p:sp>
        <p:nvSpPr>
          <p:cNvPr id="2" name="Symbol zastępczy zawartości 1"/>
          <p:cNvSpPr>
            <a:spLocks noGrp="1"/>
          </p:cNvSpPr>
          <p:nvPr>
            <p:ph sz="half" idx="1"/>
          </p:nvPr>
        </p:nvSpPr>
        <p:spPr>
          <a:xfrm>
            <a:off x="755575" y="1700808"/>
            <a:ext cx="8262476" cy="5112568"/>
          </a:xfrm>
        </p:spPr>
        <p:txBody>
          <a:bodyPr/>
          <a:lstStyle/>
          <a:p>
            <a:pPr>
              <a:buFont typeface="Wingdings" panose="05000000000000000000" pitchFamily="2" charset="2"/>
              <a:buChar char="q"/>
            </a:pPr>
            <a:r>
              <a:rPr lang="en-US" sz="2400" dirty="0" smtClean="0"/>
              <a:t>A student has the right to register for the next semester without notification to the Dean’s Office if he has made required payments for education services and has received positive grades only</a:t>
            </a:r>
          </a:p>
          <a:p>
            <a:pPr>
              <a:buFont typeface="Wingdings" panose="05000000000000000000" pitchFamily="2" charset="2"/>
              <a:buChar char="q"/>
            </a:pPr>
            <a:r>
              <a:rPr lang="en-US" sz="2400" dirty="0" smtClean="0"/>
              <a:t>A student with point deficit exceeding the acceptable level may apply for Dean’s leave for the next semester</a:t>
            </a:r>
          </a:p>
        </p:txBody>
      </p:sp>
      <p:sp>
        <p:nvSpPr>
          <p:cNvPr id="4" name="Symbol zastępczy tekstu 3"/>
          <p:cNvSpPr>
            <a:spLocks noGrp="1"/>
          </p:cNvSpPr>
          <p:nvPr>
            <p:ph type="body" idx="11"/>
          </p:nvPr>
        </p:nvSpPr>
        <p:spPr/>
        <p:txBody>
          <a:bodyPr/>
          <a:lstStyle/>
          <a:p>
            <a:r>
              <a:rPr lang="en-US" sz="3200" dirty="0" smtClean="0">
                <a:solidFill>
                  <a:srgbClr val="002060"/>
                </a:solidFill>
              </a:rPr>
              <a:t>The right to register for the next semester</a:t>
            </a:r>
            <a:endParaRPr lang="en-US" sz="3200" dirty="0">
              <a:solidFill>
                <a:srgbClr val="002060"/>
              </a:solidFill>
            </a:endParaRPr>
          </a:p>
        </p:txBody>
      </p:sp>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1760" y="4221088"/>
            <a:ext cx="4608512" cy="2255912"/>
          </a:xfrm>
          <a:prstGeom prst="rect">
            <a:avLst/>
          </a:prstGeom>
        </p:spPr>
      </p:pic>
    </p:spTree>
    <p:extLst>
      <p:ext uri="{BB962C8B-B14F-4D97-AF65-F5344CB8AC3E}">
        <p14:creationId xmlns:p14="http://schemas.microsoft.com/office/powerpoint/2010/main" val="597079873"/>
      </p:ext>
    </p:extLst>
  </p:cSld>
  <p:clrMapOvr>
    <a:masterClrMapping/>
  </p:clrMapOvr>
  <p:transition>
    <p:randomBa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zawartości 6"/>
          <p:cNvSpPr>
            <a:spLocks noGrp="1"/>
          </p:cNvSpPr>
          <p:nvPr>
            <p:ph sz="half" idx="1"/>
          </p:nvPr>
        </p:nvSpPr>
        <p:spPr/>
        <p:txBody>
          <a:bodyPr/>
          <a:lstStyle/>
          <a:p>
            <a:pPr marL="0" indent="0">
              <a:lnSpc>
                <a:spcPct val="150000"/>
              </a:lnSpc>
              <a:spcBef>
                <a:spcPts val="0"/>
              </a:spcBef>
              <a:buNone/>
              <a:defRPr/>
            </a:pPr>
            <a:r>
              <a:rPr lang="pl-PL" sz="2400" dirty="0" err="1"/>
              <a:t>More</a:t>
            </a:r>
            <a:r>
              <a:rPr lang="pl-PL" sz="2400" dirty="0"/>
              <a:t> </a:t>
            </a:r>
            <a:r>
              <a:rPr lang="pl-PL" sz="2400" dirty="0" err="1"/>
              <a:t>than</a:t>
            </a:r>
            <a:r>
              <a:rPr lang="pl-PL" sz="2400" dirty="0"/>
              <a:t> </a:t>
            </a:r>
            <a:r>
              <a:rPr lang="pl-PL" sz="2400" dirty="0" smtClean="0"/>
              <a:t>20 </a:t>
            </a:r>
            <a:r>
              <a:rPr lang="pl-PL" sz="2400" dirty="0"/>
              <a:t>Student Activity </a:t>
            </a:r>
            <a:r>
              <a:rPr lang="pl-PL" sz="2400" dirty="0" err="1" smtClean="0"/>
              <a:t>Groups</a:t>
            </a:r>
            <a:endParaRPr lang="pl-PL" sz="2400" dirty="0"/>
          </a:p>
          <a:p>
            <a:pPr>
              <a:lnSpc>
                <a:spcPct val="150000"/>
              </a:lnSpc>
              <a:spcBef>
                <a:spcPts val="0"/>
              </a:spcBef>
              <a:buFont typeface="Arial" pitchFamily="34" charset="0"/>
              <a:buChar char="•"/>
              <a:defRPr/>
            </a:pPr>
            <a:r>
              <a:rPr lang="pl-PL" sz="2400" dirty="0" smtClean="0"/>
              <a:t> SISK </a:t>
            </a:r>
            <a:r>
              <a:rPr lang="pl-PL" sz="2000" dirty="0" smtClean="0"/>
              <a:t>( </a:t>
            </a:r>
            <a:r>
              <a:rPr lang="pl-PL" sz="1400" dirty="0" err="1" smtClean="0"/>
              <a:t>Informatics</a:t>
            </a:r>
            <a:r>
              <a:rPr lang="pl-PL" sz="1400" dirty="0" smtClean="0"/>
              <a:t> Systems and </a:t>
            </a:r>
            <a:r>
              <a:rPr lang="pl-PL" sz="1400" dirty="0" err="1" smtClean="0"/>
              <a:t>Computer</a:t>
            </a:r>
            <a:r>
              <a:rPr lang="pl-PL" sz="1400" dirty="0" smtClean="0"/>
              <a:t> Networks</a:t>
            </a:r>
            <a:r>
              <a:rPr lang="pl-PL" sz="2000" dirty="0" smtClean="0"/>
              <a:t>)</a:t>
            </a:r>
            <a:endParaRPr lang="pl-PL" sz="2000" dirty="0"/>
          </a:p>
          <a:p>
            <a:pPr>
              <a:lnSpc>
                <a:spcPct val="150000"/>
              </a:lnSpc>
              <a:spcBef>
                <a:spcPts val="0"/>
              </a:spcBef>
              <a:buFont typeface="Arial" pitchFamily="34" charset="0"/>
              <a:buChar char="•"/>
              <a:defRPr/>
            </a:pPr>
            <a:r>
              <a:rPr lang="pl-PL" sz="2400" dirty="0" smtClean="0"/>
              <a:t>CHIP</a:t>
            </a:r>
            <a:r>
              <a:rPr lang="pl-PL" sz="2000" dirty="0" smtClean="0"/>
              <a:t> (</a:t>
            </a:r>
            <a:r>
              <a:rPr lang="pl-PL" sz="1400" dirty="0" smtClean="0"/>
              <a:t> </a:t>
            </a:r>
            <a:r>
              <a:rPr lang="pl-PL" sz="1400" dirty="0" err="1" smtClean="0"/>
              <a:t>Microcontollers</a:t>
            </a:r>
            <a:r>
              <a:rPr lang="pl-PL" sz="1400" dirty="0" smtClean="0"/>
              <a:t> and </a:t>
            </a:r>
            <a:r>
              <a:rPr lang="pl-PL" sz="1400" dirty="0"/>
              <a:t>E</a:t>
            </a:r>
            <a:r>
              <a:rPr lang="pl-PL" sz="1400" dirty="0" smtClean="0"/>
              <a:t>mbedded Systems)</a:t>
            </a:r>
            <a:endParaRPr lang="pl-PL" sz="1400" dirty="0"/>
          </a:p>
          <a:p>
            <a:pPr>
              <a:lnSpc>
                <a:spcPct val="150000"/>
              </a:lnSpc>
              <a:spcBef>
                <a:spcPts val="0"/>
              </a:spcBef>
              <a:buFont typeface="Arial" pitchFamily="34" charset="0"/>
              <a:buChar char="•"/>
              <a:defRPr/>
            </a:pPr>
            <a:r>
              <a:rPr lang="pl-PL" sz="2400" dirty="0" smtClean="0"/>
              <a:t> </a:t>
            </a:r>
            <a:r>
              <a:rPr lang="pl-PL" sz="2400" dirty="0" err="1" smtClean="0"/>
              <a:t>KoNaR</a:t>
            </a:r>
            <a:r>
              <a:rPr lang="pl-PL" sz="2400" dirty="0" smtClean="0"/>
              <a:t> </a:t>
            </a:r>
            <a:r>
              <a:rPr lang="pl-PL" sz="2000" dirty="0" smtClean="0"/>
              <a:t>( </a:t>
            </a:r>
            <a:r>
              <a:rPr lang="pl-PL" sz="1400" dirty="0" smtClean="0"/>
              <a:t> </a:t>
            </a:r>
            <a:r>
              <a:rPr lang="pl-PL" sz="1400" dirty="0" err="1" smtClean="0"/>
              <a:t>Robotics</a:t>
            </a:r>
            <a:r>
              <a:rPr lang="pl-PL" sz="2000" dirty="0" smtClean="0"/>
              <a:t>)</a:t>
            </a:r>
            <a:endParaRPr lang="pl-PL" sz="2000" dirty="0"/>
          </a:p>
          <a:p>
            <a:pPr>
              <a:lnSpc>
                <a:spcPct val="150000"/>
              </a:lnSpc>
              <a:spcBef>
                <a:spcPts val="0"/>
              </a:spcBef>
              <a:buFont typeface="Arial" pitchFamily="34" charset="0"/>
              <a:buChar char="•"/>
              <a:defRPr/>
            </a:pPr>
            <a:r>
              <a:rPr lang="pl-PL" sz="2400" dirty="0" smtClean="0"/>
              <a:t> MOS </a:t>
            </a:r>
            <a:r>
              <a:rPr lang="pl-PL" sz="2000" dirty="0" smtClean="0"/>
              <a:t>(</a:t>
            </a:r>
            <a:r>
              <a:rPr lang="pl-PL" sz="1400" dirty="0" smtClean="0"/>
              <a:t>Microsystems </a:t>
            </a:r>
            <a:r>
              <a:rPr lang="pl-PL" sz="1400" dirty="0" err="1" smtClean="0"/>
              <a:t>Oriented</a:t>
            </a:r>
            <a:r>
              <a:rPr lang="pl-PL" sz="1400" dirty="0" smtClean="0"/>
              <a:t> </a:t>
            </a:r>
            <a:r>
              <a:rPr lang="pl-PL" sz="1400" dirty="0" err="1"/>
              <a:t>S</a:t>
            </a:r>
            <a:r>
              <a:rPr lang="pl-PL" sz="1400" dirty="0" err="1" smtClean="0"/>
              <a:t>ociety</a:t>
            </a:r>
            <a:r>
              <a:rPr lang="pl-PL" sz="2000" dirty="0" smtClean="0"/>
              <a:t>)</a:t>
            </a:r>
            <a:endParaRPr lang="pl-PL" sz="2000" dirty="0"/>
          </a:p>
          <a:p>
            <a:pPr>
              <a:lnSpc>
                <a:spcPct val="150000"/>
              </a:lnSpc>
              <a:spcBef>
                <a:spcPts val="0"/>
              </a:spcBef>
              <a:buFont typeface="Arial" pitchFamily="34" charset="0"/>
              <a:buChar char="•"/>
              <a:defRPr/>
            </a:pPr>
            <a:r>
              <a:rPr lang="pl-PL" sz="2400" dirty="0" smtClean="0"/>
              <a:t>Activity </a:t>
            </a:r>
            <a:r>
              <a:rPr lang="pl-PL" sz="2400" dirty="0" err="1" smtClean="0"/>
              <a:t>Group</a:t>
            </a:r>
            <a:r>
              <a:rPr lang="pl-PL" sz="2400" dirty="0" smtClean="0"/>
              <a:t> of </a:t>
            </a:r>
            <a:r>
              <a:rPr lang="pl-PL" sz="2400" dirty="0" err="1" smtClean="0"/>
              <a:t>Polish</a:t>
            </a:r>
            <a:r>
              <a:rPr lang="pl-PL" sz="2400" dirty="0" smtClean="0"/>
              <a:t> </a:t>
            </a:r>
            <a:r>
              <a:rPr lang="pl-PL" sz="2400" dirty="0" err="1" smtClean="0"/>
              <a:t>Section</a:t>
            </a:r>
            <a:r>
              <a:rPr lang="pl-PL" sz="2400" dirty="0" smtClean="0"/>
              <a:t> </a:t>
            </a:r>
            <a:endParaRPr lang="pl-PL" sz="2000" dirty="0"/>
          </a:p>
          <a:p>
            <a:pPr>
              <a:lnSpc>
                <a:spcPct val="150000"/>
              </a:lnSpc>
              <a:spcBef>
                <a:spcPts val="0"/>
              </a:spcBef>
              <a:buFont typeface="Arial" pitchFamily="34" charset="0"/>
              <a:buChar char="•"/>
              <a:defRPr/>
            </a:pPr>
            <a:r>
              <a:rPr lang="pl-PL" sz="2400" dirty="0" smtClean="0"/>
              <a:t>AUDIO </a:t>
            </a:r>
            <a:r>
              <a:rPr lang="pl-PL" sz="2400" dirty="0"/>
              <a:t>ENGINEERING SOCIETY</a:t>
            </a:r>
          </a:p>
          <a:p>
            <a:pPr>
              <a:lnSpc>
                <a:spcPct val="150000"/>
              </a:lnSpc>
              <a:spcBef>
                <a:spcPts val="0"/>
              </a:spcBef>
              <a:buFont typeface="Arial" pitchFamily="34" charset="0"/>
              <a:buChar char="•"/>
              <a:defRPr/>
            </a:pPr>
            <a:r>
              <a:rPr lang="pl-PL" sz="2400" dirty="0" smtClean="0"/>
              <a:t>Wireless </a:t>
            </a:r>
            <a:r>
              <a:rPr lang="pl-PL" sz="2400" dirty="0" err="1"/>
              <a:t>Group</a:t>
            </a:r>
            <a:endParaRPr lang="pl-PL" sz="2400" dirty="0"/>
          </a:p>
          <a:p>
            <a:pPr>
              <a:lnSpc>
                <a:spcPct val="150000"/>
              </a:lnSpc>
              <a:spcBef>
                <a:spcPts val="0"/>
              </a:spcBef>
              <a:buFont typeface="Arial" pitchFamily="34" charset="0"/>
              <a:buChar char="•"/>
              <a:defRPr/>
            </a:pPr>
            <a:r>
              <a:rPr lang="pl-PL" sz="2400" dirty="0" smtClean="0"/>
              <a:t>JEDI</a:t>
            </a:r>
            <a:r>
              <a:rPr lang="pl-PL" sz="2000" dirty="0" smtClean="0"/>
              <a:t> ( </a:t>
            </a:r>
            <a:r>
              <a:rPr lang="pl-PL" sz="1400" dirty="0" smtClean="0"/>
              <a:t>Just </a:t>
            </a:r>
            <a:r>
              <a:rPr lang="pl-PL" sz="1400" dirty="0" err="1" smtClean="0"/>
              <a:t>Everybody</a:t>
            </a:r>
            <a:r>
              <a:rPr lang="pl-PL" sz="1400" dirty="0" smtClean="0"/>
              <a:t> </a:t>
            </a:r>
            <a:r>
              <a:rPr lang="pl-PL" sz="1400" dirty="0" err="1" smtClean="0"/>
              <a:t>Drone</a:t>
            </a:r>
            <a:r>
              <a:rPr lang="pl-PL" sz="1400" dirty="0" smtClean="0"/>
              <a:t> </a:t>
            </a:r>
            <a:r>
              <a:rPr lang="pl-PL" sz="1400" dirty="0" err="1" smtClean="0"/>
              <a:t>it</a:t>
            </a:r>
            <a:r>
              <a:rPr lang="pl-PL" sz="2000" dirty="0" smtClean="0"/>
              <a:t>)</a:t>
            </a:r>
          </a:p>
          <a:p>
            <a:pPr marL="0" indent="0">
              <a:lnSpc>
                <a:spcPct val="150000"/>
              </a:lnSpc>
              <a:buNone/>
              <a:defRPr/>
            </a:pPr>
            <a:endParaRPr lang="pl-PL" sz="2000" dirty="0"/>
          </a:p>
          <a:p>
            <a:endParaRPr lang="pl-PL" dirty="0"/>
          </a:p>
        </p:txBody>
      </p:sp>
      <p:sp>
        <p:nvSpPr>
          <p:cNvPr id="4" name="Symbol zastępczy tekstu 3"/>
          <p:cNvSpPr>
            <a:spLocks noGrp="1"/>
          </p:cNvSpPr>
          <p:nvPr>
            <p:ph type="body" idx="11"/>
          </p:nvPr>
        </p:nvSpPr>
        <p:spPr>
          <a:xfrm>
            <a:off x="754081" y="620688"/>
            <a:ext cx="8284724" cy="864096"/>
          </a:xfrm>
        </p:spPr>
        <p:txBody>
          <a:bodyPr/>
          <a:lstStyle/>
          <a:p>
            <a:r>
              <a:rPr lang="pl-PL" sz="3200" dirty="0">
                <a:solidFill>
                  <a:srgbClr val="002060"/>
                </a:solidFill>
              </a:rPr>
              <a:t>Student </a:t>
            </a:r>
            <a:r>
              <a:rPr lang="pl-PL" sz="3200" dirty="0" err="1">
                <a:solidFill>
                  <a:srgbClr val="002060"/>
                </a:solidFill>
              </a:rPr>
              <a:t>activities</a:t>
            </a:r>
            <a:endParaRPr lang="pl-PL" sz="3200" dirty="0">
              <a:solidFill>
                <a:srgbClr val="002060"/>
              </a:solidFill>
            </a:endParaRPr>
          </a:p>
        </p:txBody>
      </p:sp>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425" y="2132856"/>
            <a:ext cx="2910069" cy="4365104"/>
          </a:xfrm>
          <a:prstGeom prst="rect">
            <a:avLst/>
          </a:prstGeom>
        </p:spPr>
      </p:pic>
      <p:pic>
        <p:nvPicPr>
          <p:cNvPr id="6" name="Picture 7" descr="logon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4027"/>
            <a:ext cx="1219200" cy="9747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 name="Obraz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0112" y="1177150"/>
            <a:ext cx="2033592" cy="1531770"/>
          </a:xfrm>
          <a:prstGeom prst="rect">
            <a:avLst/>
          </a:prstGeom>
        </p:spPr>
      </p:pic>
    </p:spTree>
    <p:extLst>
      <p:ext uri="{BB962C8B-B14F-4D97-AF65-F5344CB8AC3E}">
        <p14:creationId xmlns:p14="http://schemas.microsoft.com/office/powerpoint/2010/main" val="2417498579"/>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3949" y="0"/>
            <a:ext cx="1170051" cy="819036"/>
          </a:xfrm>
          <a:prstGeom prst="rect">
            <a:avLst/>
          </a:prstGeom>
        </p:spPr>
      </p:pic>
      <p:sp>
        <p:nvSpPr>
          <p:cNvPr id="4" name="Symbol zastępczy tekstu 3"/>
          <p:cNvSpPr>
            <a:spLocks noGrp="1"/>
          </p:cNvSpPr>
          <p:nvPr>
            <p:ph type="body" idx="11"/>
          </p:nvPr>
        </p:nvSpPr>
        <p:spPr>
          <a:xfrm>
            <a:off x="755575" y="692696"/>
            <a:ext cx="8208913" cy="1008112"/>
          </a:xfrm>
        </p:spPr>
        <p:txBody>
          <a:bodyPr/>
          <a:lstStyle/>
          <a:p>
            <a:endParaRPr lang="pl-PL" altLang="pl-PL" sz="3200" dirty="0" smtClean="0">
              <a:cs typeface="Arial" panose="020B0604020202020204" pitchFamily="34" charset="0"/>
            </a:endParaRPr>
          </a:p>
          <a:p>
            <a:r>
              <a:rPr lang="pl-PL" altLang="pl-PL" sz="3200" dirty="0" smtClean="0">
                <a:solidFill>
                  <a:srgbClr val="002060"/>
                </a:solidFill>
                <a:cs typeface="Arial" panose="020B0604020202020204" pitchFamily="34" charset="0"/>
              </a:rPr>
              <a:t>The </a:t>
            </a:r>
            <a:r>
              <a:rPr lang="pl-PL" altLang="pl-PL" sz="3200" dirty="0">
                <a:solidFill>
                  <a:srgbClr val="002060"/>
                </a:solidFill>
                <a:cs typeface="Arial" panose="020B0604020202020204" pitchFamily="34" charset="0"/>
              </a:rPr>
              <a:t>International Micro </a:t>
            </a:r>
            <a:r>
              <a:rPr lang="pl-PL" altLang="pl-PL" sz="3200" dirty="0" err="1">
                <a:solidFill>
                  <a:srgbClr val="002060"/>
                </a:solidFill>
                <a:cs typeface="Arial" panose="020B0604020202020204" pitchFamily="34" charset="0"/>
              </a:rPr>
              <a:t>Air</a:t>
            </a:r>
            <a:r>
              <a:rPr lang="pl-PL" altLang="pl-PL" sz="3200" dirty="0">
                <a:solidFill>
                  <a:srgbClr val="002060"/>
                </a:solidFill>
                <a:cs typeface="Arial" panose="020B0604020202020204" pitchFamily="34" charset="0"/>
              </a:rPr>
              <a:t> </a:t>
            </a:r>
            <a:r>
              <a:rPr lang="pl-PL" altLang="pl-PL" sz="3200" dirty="0" err="1">
                <a:solidFill>
                  <a:srgbClr val="002060"/>
                </a:solidFill>
                <a:cs typeface="Arial" panose="020B0604020202020204" pitchFamily="34" charset="0"/>
              </a:rPr>
              <a:t>Vehicle</a:t>
            </a:r>
            <a:r>
              <a:rPr lang="pl-PL" altLang="pl-PL" sz="3200" dirty="0">
                <a:solidFill>
                  <a:srgbClr val="002060"/>
                </a:solidFill>
                <a:cs typeface="Arial" panose="020B0604020202020204" pitchFamily="34" charset="0"/>
              </a:rPr>
              <a:t> </a:t>
            </a:r>
            <a:r>
              <a:rPr lang="pl-PL" altLang="pl-PL" sz="3200" dirty="0" err="1">
                <a:solidFill>
                  <a:srgbClr val="002060"/>
                </a:solidFill>
                <a:cs typeface="Arial" panose="020B0604020202020204" pitchFamily="34" charset="0"/>
              </a:rPr>
              <a:t>Competition</a:t>
            </a:r>
            <a:r>
              <a:rPr lang="pl-PL" altLang="pl-PL" sz="3200" dirty="0">
                <a:solidFill>
                  <a:srgbClr val="002060"/>
                </a:solidFill>
                <a:cs typeface="Arial" panose="020B0604020202020204" pitchFamily="34" charset="0"/>
              </a:rPr>
              <a:t/>
            </a:r>
            <a:br>
              <a:rPr lang="pl-PL" altLang="pl-PL" sz="3200" dirty="0">
                <a:solidFill>
                  <a:srgbClr val="002060"/>
                </a:solidFill>
                <a:cs typeface="Arial" panose="020B0604020202020204" pitchFamily="34" charset="0"/>
              </a:rPr>
            </a:br>
            <a:r>
              <a:rPr lang="pl-PL" altLang="pl-PL" sz="3200" dirty="0">
                <a:solidFill>
                  <a:srgbClr val="002060"/>
                </a:solidFill>
                <a:cs typeface="Arial" panose="020B0604020202020204" pitchFamily="34" charset="0"/>
              </a:rPr>
              <a:t>    (IMAV 2016 ) </a:t>
            </a:r>
            <a:r>
              <a:rPr lang="pl-PL" altLang="pl-PL" sz="3200" dirty="0" smtClean="0">
                <a:solidFill>
                  <a:srgbClr val="002060"/>
                </a:solidFill>
                <a:cs typeface="Arial" panose="020B0604020202020204" pitchFamily="34" charset="0"/>
              </a:rPr>
              <a:t>– JEDI </a:t>
            </a:r>
            <a:r>
              <a:rPr lang="pl-PL" altLang="pl-PL" sz="3200" dirty="0" err="1" smtClean="0">
                <a:solidFill>
                  <a:srgbClr val="002060"/>
                </a:solidFill>
                <a:cs typeface="Arial" panose="020B0604020202020204" pitchFamily="34" charset="0"/>
              </a:rPr>
              <a:t>ranked</a:t>
            </a:r>
            <a:r>
              <a:rPr lang="pl-PL" altLang="pl-PL" sz="3200" dirty="0" smtClean="0">
                <a:solidFill>
                  <a:srgbClr val="002060"/>
                </a:solidFill>
                <a:cs typeface="Arial" panose="020B0604020202020204" pitchFamily="34" charset="0"/>
              </a:rPr>
              <a:t> </a:t>
            </a:r>
            <a:r>
              <a:rPr lang="pl-PL" altLang="pl-PL" sz="3200" dirty="0" err="1" smtClean="0">
                <a:solidFill>
                  <a:srgbClr val="002060"/>
                </a:solidFill>
                <a:cs typeface="Arial" panose="020B0604020202020204" pitchFamily="34" charset="0"/>
              </a:rPr>
              <a:t>second</a:t>
            </a:r>
            <a:r>
              <a:rPr lang="pl-PL" altLang="pl-PL" sz="3200" dirty="0" smtClean="0">
                <a:solidFill>
                  <a:srgbClr val="002060"/>
                </a:solidFill>
                <a:cs typeface="Arial" panose="020B0604020202020204" pitchFamily="34" charset="0"/>
              </a:rPr>
              <a:t> place</a:t>
            </a:r>
            <a:r>
              <a:rPr lang="pl-PL" altLang="pl-PL" sz="3200" dirty="0">
                <a:solidFill>
                  <a:srgbClr val="002060"/>
                </a:solidFill>
                <a:cs typeface="Arial" panose="020B0604020202020204" pitchFamily="34" charset="0"/>
              </a:rPr>
              <a:t/>
            </a:r>
            <a:br>
              <a:rPr lang="pl-PL" altLang="pl-PL" sz="3200" dirty="0">
                <a:solidFill>
                  <a:srgbClr val="002060"/>
                </a:solidFill>
                <a:cs typeface="Arial" panose="020B0604020202020204" pitchFamily="34" charset="0"/>
              </a:rPr>
            </a:br>
            <a:endParaRPr lang="pl-PL" sz="3200" dirty="0">
              <a:solidFill>
                <a:srgbClr val="002060"/>
              </a:solidFill>
            </a:endParaRPr>
          </a:p>
        </p:txBody>
      </p:sp>
      <p:pic>
        <p:nvPicPr>
          <p:cNvPr id="5" name="Picture 2" descr="http://www.imavs.org/2016/image/DSC_4351.JPG"/>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971599" y="3861048"/>
            <a:ext cx="4392489" cy="2755868"/>
          </a:xfrm>
          <a:noFill/>
          <a:extLst>
            <a:ext uri="{909E8E84-426E-40DD-AFC4-6F175D3DCCD1}">
              <a14:hiddenFill xmlns:a14="http://schemas.microsoft.com/office/drawing/2010/main">
                <a:solidFill>
                  <a:srgbClr val="FFFFFF"/>
                </a:solidFill>
              </a14:hiddenFill>
            </a:ext>
          </a:extLst>
        </p:spPr>
      </p:pic>
      <p:pic>
        <p:nvPicPr>
          <p:cNvPr id="6" name="Obraz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6136" y="3861047"/>
            <a:ext cx="2952328" cy="2755869"/>
          </a:xfrm>
          <a:prstGeom prst="rect">
            <a:avLst/>
          </a:prstGeom>
        </p:spPr>
      </p:pic>
      <p:pic>
        <p:nvPicPr>
          <p:cNvPr id="8" name="Obraz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1800" y="1988840"/>
            <a:ext cx="4372097" cy="2067353"/>
          </a:xfrm>
          <a:prstGeom prst="rect">
            <a:avLst/>
          </a:prstGeom>
        </p:spPr>
      </p:pic>
    </p:spTree>
    <p:extLst>
      <p:ext uri="{BB962C8B-B14F-4D97-AF65-F5344CB8AC3E}">
        <p14:creationId xmlns:p14="http://schemas.microsoft.com/office/powerpoint/2010/main" val="2161791428"/>
      </p:ext>
    </p:extLst>
  </p:cSld>
  <p:clrMapOvr>
    <a:masterClrMapping/>
  </p:clrMapOvr>
  <p:transition>
    <p:randomBa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3949" y="0"/>
            <a:ext cx="1170051" cy="819036"/>
          </a:xfrm>
          <a:prstGeom prst="rect">
            <a:avLst/>
          </a:prstGeom>
        </p:spPr>
      </p:pic>
      <p:sp>
        <p:nvSpPr>
          <p:cNvPr id="2" name="Symbol zastępczy zawartości 1"/>
          <p:cNvSpPr>
            <a:spLocks noGrp="1"/>
          </p:cNvSpPr>
          <p:nvPr>
            <p:ph sz="half" idx="1"/>
          </p:nvPr>
        </p:nvSpPr>
        <p:spPr>
          <a:xfrm>
            <a:off x="755575" y="1196752"/>
            <a:ext cx="8262476" cy="5040560"/>
          </a:xfrm>
        </p:spPr>
        <p:txBody>
          <a:bodyPr/>
          <a:lstStyle/>
          <a:p>
            <a:pPr marL="542925" indent="0">
              <a:buClr>
                <a:srgbClr val="A7190E"/>
              </a:buClr>
              <a:buNone/>
              <a:defRPr/>
            </a:pPr>
            <a:r>
              <a:rPr lang="en-US" sz="2000" dirty="0" err="1"/>
              <a:t>Wrocław</a:t>
            </a:r>
            <a:r>
              <a:rPr lang="en-US" sz="2000" dirty="0"/>
              <a:t> University of  Science and Technology offers a possibility of student exchange </a:t>
            </a:r>
            <a:r>
              <a:rPr lang="en-US" sz="2000" dirty="0" smtClean="0"/>
              <a:t>with</a:t>
            </a:r>
            <a:r>
              <a:rPr lang="pl-PL" sz="2000" dirty="0" smtClean="0"/>
              <a:t>in:</a:t>
            </a:r>
            <a:endParaRPr lang="pl-PL" sz="2000" dirty="0"/>
          </a:p>
          <a:p>
            <a:pPr marL="990600" indent="-447675">
              <a:buClr>
                <a:srgbClr val="A7190E"/>
              </a:buClr>
              <a:buFont typeface="Wingdings" panose="05000000000000000000" pitchFamily="2" charset="2"/>
              <a:buChar char="ü"/>
              <a:defRPr/>
            </a:pPr>
            <a:r>
              <a:rPr lang="pl-PL" altLang="pl-PL" sz="2000" b="1" dirty="0" smtClean="0">
                <a:solidFill>
                  <a:srgbClr val="000000"/>
                </a:solidFill>
                <a:cs typeface="Times New Roman" panose="02020603050405020304" pitchFamily="18" charset="0"/>
              </a:rPr>
              <a:t>ERASMUS </a:t>
            </a:r>
            <a:r>
              <a:rPr lang="pl-PL" altLang="pl-PL" sz="2000" b="1" dirty="0">
                <a:solidFill>
                  <a:srgbClr val="000000"/>
                </a:solidFill>
                <a:cs typeface="Times New Roman" panose="02020603050405020304" pitchFamily="18" charset="0"/>
              </a:rPr>
              <a:t>+ </a:t>
            </a:r>
            <a:r>
              <a:rPr lang="pl-PL" altLang="pl-PL" sz="2000" dirty="0" smtClean="0">
                <a:solidFill>
                  <a:srgbClr val="000000"/>
                </a:solidFill>
                <a:cs typeface="Times New Roman" panose="02020603050405020304" pitchFamily="18" charset="0"/>
              </a:rPr>
              <a:t>(EU </a:t>
            </a:r>
            <a:r>
              <a:rPr lang="pl-PL" altLang="pl-PL" sz="2000" dirty="0" err="1" smtClean="0">
                <a:solidFill>
                  <a:srgbClr val="000000"/>
                </a:solidFill>
                <a:cs typeface="Times New Roman" panose="02020603050405020304" pitchFamily="18" charset="0"/>
              </a:rPr>
              <a:t>countries</a:t>
            </a:r>
            <a:r>
              <a:rPr lang="pl-PL" altLang="pl-PL" sz="2000" dirty="0" smtClean="0">
                <a:solidFill>
                  <a:srgbClr val="000000"/>
                </a:solidFill>
                <a:cs typeface="Times New Roman" panose="02020603050405020304" pitchFamily="18" charset="0"/>
              </a:rPr>
              <a:t> and </a:t>
            </a:r>
            <a:r>
              <a:rPr lang="pl-PL" altLang="pl-PL" sz="2000" dirty="0" err="1" smtClean="0">
                <a:solidFill>
                  <a:srgbClr val="000000"/>
                </a:solidFill>
                <a:cs typeface="Times New Roman" panose="02020603050405020304" pitchFamily="18" charset="0"/>
              </a:rPr>
              <a:t>associated</a:t>
            </a:r>
            <a:r>
              <a:rPr lang="pl-PL" altLang="pl-PL" sz="2000" dirty="0" smtClean="0">
                <a:solidFill>
                  <a:srgbClr val="000000"/>
                </a:solidFill>
                <a:cs typeface="Times New Roman" panose="02020603050405020304" pitchFamily="18" charset="0"/>
              </a:rPr>
              <a:t> </a:t>
            </a:r>
            <a:r>
              <a:rPr lang="pl-PL" altLang="pl-PL" sz="2000" dirty="0" err="1" smtClean="0">
                <a:solidFill>
                  <a:srgbClr val="000000"/>
                </a:solidFill>
                <a:cs typeface="Times New Roman" panose="02020603050405020304" pitchFamily="18" charset="0"/>
              </a:rPr>
              <a:t>countries</a:t>
            </a:r>
            <a:r>
              <a:rPr lang="pl-PL" altLang="pl-PL" sz="2000" dirty="0" smtClean="0">
                <a:solidFill>
                  <a:srgbClr val="000000"/>
                </a:solidFill>
                <a:cs typeface="Times New Roman" panose="02020603050405020304" pitchFamily="18" charset="0"/>
              </a:rPr>
              <a:t> )</a:t>
            </a:r>
            <a:endParaRPr lang="pl-PL" altLang="pl-PL" sz="2000" dirty="0">
              <a:solidFill>
                <a:srgbClr val="000000"/>
              </a:solidFill>
              <a:cs typeface="Times New Roman" panose="02020603050405020304" pitchFamily="18" charset="0"/>
            </a:endParaRPr>
          </a:p>
          <a:p>
            <a:pPr marL="990600" indent="-447675">
              <a:buClr>
                <a:srgbClr val="A7190E"/>
              </a:buClr>
              <a:buFont typeface="Wingdings" panose="05000000000000000000" pitchFamily="2" charset="2"/>
              <a:buChar char="ü"/>
              <a:defRPr/>
            </a:pPr>
            <a:r>
              <a:rPr lang="pl-PL" altLang="pl-PL" sz="2000" b="1" dirty="0" smtClean="0">
                <a:solidFill>
                  <a:srgbClr val="000000"/>
                </a:solidFill>
                <a:cs typeface="Times New Roman" panose="02020603050405020304" pitchFamily="18" charset="0"/>
              </a:rPr>
              <a:t>Erasmus </a:t>
            </a:r>
            <a:r>
              <a:rPr lang="pl-PL" altLang="pl-PL" sz="2000" b="1" dirty="0" err="1" smtClean="0">
                <a:solidFill>
                  <a:srgbClr val="000000"/>
                </a:solidFill>
                <a:cs typeface="Times New Roman" panose="02020603050405020304" pitchFamily="18" charset="0"/>
              </a:rPr>
              <a:t>Mundus</a:t>
            </a:r>
            <a:r>
              <a:rPr lang="pl-PL" altLang="pl-PL" sz="2000" dirty="0">
                <a:solidFill>
                  <a:srgbClr val="000000"/>
                </a:solidFill>
                <a:cs typeface="Times New Roman" panose="02020603050405020304" pitchFamily="18" charset="0"/>
              </a:rPr>
              <a:t> </a:t>
            </a:r>
            <a:r>
              <a:rPr lang="pl-PL" altLang="pl-PL" sz="2000" dirty="0" smtClean="0">
                <a:solidFill>
                  <a:srgbClr val="000000"/>
                </a:solidFill>
                <a:cs typeface="Times New Roman" panose="02020603050405020304" pitchFamily="18" charset="0"/>
              </a:rPr>
              <a:t>for </a:t>
            </a:r>
            <a:r>
              <a:rPr lang="pl-PL" altLang="pl-PL" sz="2000" dirty="0" err="1" smtClean="0">
                <a:solidFill>
                  <a:srgbClr val="000000"/>
                </a:solidFill>
                <a:cs typeface="Times New Roman" panose="02020603050405020304" pitchFamily="18" charset="0"/>
              </a:rPr>
              <a:t>example</a:t>
            </a:r>
            <a:r>
              <a:rPr lang="pl-PL" altLang="pl-PL" sz="2000" dirty="0" smtClean="0">
                <a:solidFill>
                  <a:srgbClr val="000000"/>
                </a:solidFill>
                <a:cs typeface="Times New Roman" panose="02020603050405020304" pitchFamily="18" charset="0"/>
              </a:rPr>
              <a:t>:</a:t>
            </a:r>
            <a:endParaRPr lang="pl-PL" altLang="pl-PL" sz="2000" dirty="0">
              <a:solidFill>
                <a:srgbClr val="000000"/>
              </a:solidFill>
              <a:cs typeface="Times New Roman" panose="02020603050405020304" pitchFamily="18" charset="0"/>
            </a:endParaRPr>
          </a:p>
          <a:p>
            <a:pPr marL="1343025" indent="-352425">
              <a:buClr>
                <a:srgbClr val="A7190E"/>
              </a:buClr>
              <a:buFont typeface="Arial" panose="020B0604020202020204" pitchFamily="34" charset="0"/>
              <a:buChar char="•"/>
              <a:tabLst>
                <a:tab pos="1879600" algn="l"/>
              </a:tabLst>
              <a:defRPr/>
            </a:pPr>
            <a:r>
              <a:rPr lang="pl-PL" altLang="pl-PL" sz="1800" b="1" dirty="0" smtClean="0">
                <a:solidFill>
                  <a:srgbClr val="000000"/>
                </a:solidFill>
                <a:cs typeface="Times New Roman" panose="02020603050405020304" pitchFamily="18" charset="0"/>
              </a:rPr>
              <a:t>Thelxinoe</a:t>
            </a:r>
            <a:r>
              <a:rPr lang="pl-PL" altLang="pl-PL" sz="1800" dirty="0" smtClean="0">
                <a:solidFill>
                  <a:srgbClr val="000000"/>
                </a:solidFill>
                <a:cs typeface="Times New Roman" panose="02020603050405020304" pitchFamily="18" charset="0"/>
              </a:rPr>
              <a:t> </a:t>
            </a:r>
            <a:r>
              <a:rPr lang="pl-PL" altLang="pl-PL" sz="1800" dirty="0">
                <a:solidFill>
                  <a:srgbClr val="000000"/>
                </a:solidFill>
                <a:cs typeface="Times New Roman" panose="02020603050405020304" pitchFamily="18" charset="0"/>
              </a:rPr>
              <a:t>( Australia, </a:t>
            </a:r>
            <a:r>
              <a:rPr lang="pl-PL" altLang="pl-PL" sz="1800" dirty="0" smtClean="0">
                <a:solidFill>
                  <a:srgbClr val="000000"/>
                </a:solidFill>
                <a:cs typeface="Times New Roman" panose="02020603050405020304" pitchFamily="18" charset="0"/>
              </a:rPr>
              <a:t>New </a:t>
            </a:r>
            <a:r>
              <a:rPr lang="pl-PL" altLang="pl-PL" sz="1800" dirty="0" err="1" smtClean="0">
                <a:solidFill>
                  <a:srgbClr val="000000"/>
                </a:solidFill>
                <a:cs typeface="Times New Roman" panose="02020603050405020304" pitchFamily="18" charset="0"/>
              </a:rPr>
              <a:t>Zeland</a:t>
            </a:r>
            <a:r>
              <a:rPr lang="pl-PL" altLang="pl-PL" sz="1800" dirty="0" smtClean="0">
                <a:solidFill>
                  <a:srgbClr val="000000"/>
                </a:solidFill>
                <a:cs typeface="Times New Roman" panose="02020603050405020304" pitchFamily="18" charset="0"/>
              </a:rPr>
              <a:t>) </a:t>
            </a:r>
            <a:endParaRPr lang="pl-PL" altLang="pl-PL" sz="1800" dirty="0">
              <a:solidFill>
                <a:srgbClr val="000000"/>
              </a:solidFill>
              <a:cs typeface="Times New Roman" panose="02020603050405020304" pitchFamily="18" charset="0"/>
            </a:endParaRPr>
          </a:p>
          <a:p>
            <a:pPr marL="1343025" indent="-352425">
              <a:buClr>
                <a:srgbClr val="A7190E"/>
              </a:buClr>
              <a:buFont typeface="Arial" panose="020B0604020202020204" pitchFamily="34" charset="0"/>
              <a:buChar char="•"/>
              <a:defRPr/>
            </a:pPr>
            <a:r>
              <a:rPr lang="pl-PL" altLang="pl-PL" sz="1800" b="1" dirty="0" err="1" smtClean="0">
                <a:solidFill>
                  <a:srgbClr val="000000"/>
                </a:solidFill>
                <a:cs typeface="Times New Roman" panose="02020603050405020304" pitchFamily="18" charset="0"/>
              </a:rPr>
              <a:t>Fellow</a:t>
            </a:r>
            <a:r>
              <a:rPr lang="pl-PL" altLang="pl-PL" sz="1800" b="1" dirty="0" smtClean="0">
                <a:solidFill>
                  <a:srgbClr val="000000"/>
                </a:solidFill>
                <a:cs typeface="Times New Roman" panose="02020603050405020304" pitchFamily="18" charset="0"/>
              </a:rPr>
              <a:t> </a:t>
            </a:r>
            <a:r>
              <a:rPr lang="pl-PL" altLang="pl-PL" sz="1800" b="1" dirty="0" err="1">
                <a:solidFill>
                  <a:srgbClr val="000000"/>
                </a:solidFill>
                <a:cs typeface="Times New Roman" panose="02020603050405020304" pitchFamily="18" charset="0"/>
              </a:rPr>
              <a:t>Mundus</a:t>
            </a:r>
            <a:r>
              <a:rPr lang="pl-PL" altLang="pl-PL" sz="1800" b="1" dirty="0">
                <a:solidFill>
                  <a:srgbClr val="000000"/>
                </a:solidFill>
                <a:cs typeface="Times New Roman" panose="02020603050405020304" pitchFamily="18" charset="0"/>
              </a:rPr>
              <a:t> </a:t>
            </a:r>
            <a:r>
              <a:rPr lang="pl-PL" altLang="pl-PL" sz="1800" dirty="0" smtClean="0">
                <a:solidFill>
                  <a:srgbClr val="000000"/>
                </a:solidFill>
                <a:cs typeface="Times New Roman" panose="02020603050405020304" pitchFamily="18" charset="0"/>
              </a:rPr>
              <a:t>( </a:t>
            </a:r>
            <a:r>
              <a:rPr lang="pl-PL" altLang="pl-PL" sz="1800" dirty="0" err="1" smtClean="0">
                <a:solidFill>
                  <a:srgbClr val="000000"/>
                </a:solidFill>
                <a:cs typeface="Times New Roman" panose="02020603050405020304" pitchFamily="18" charset="0"/>
              </a:rPr>
              <a:t>South</a:t>
            </a:r>
            <a:r>
              <a:rPr lang="pl-PL" altLang="pl-PL" sz="1800" dirty="0" smtClean="0">
                <a:solidFill>
                  <a:srgbClr val="000000"/>
                </a:solidFill>
                <a:cs typeface="Times New Roman" panose="02020603050405020304" pitchFamily="18" charset="0"/>
              </a:rPr>
              <a:t> </a:t>
            </a:r>
            <a:r>
              <a:rPr lang="pl-PL" altLang="pl-PL" sz="1800" dirty="0" err="1">
                <a:solidFill>
                  <a:srgbClr val="000000"/>
                </a:solidFill>
                <a:cs typeface="Times New Roman" panose="02020603050405020304" pitchFamily="18" charset="0"/>
              </a:rPr>
              <a:t>A</a:t>
            </a:r>
            <a:r>
              <a:rPr lang="pl-PL" altLang="pl-PL" sz="1800" dirty="0" err="1" smtClean="0">
                <a:solidFill>
                  <a:srgbClr val="000000"/>
                </a:solidFill>
                <a:cs typeface="Times New Roman" panose="02020603050405020304" pitchFamily="18" charset="0"/>
              </a:rPr>
              <a:t>merica</a:t>
            </a:r>
            <a:r>
              <a:rPr lang="pl-PL" altLang="pl-PL" sz="1800" dirty="0" smtClean="0">
                <a:solidFill>
                  <a:srgbClr val="000000"/>
                </a:solidFill>
                <a:cs typeface="Times New Roman" panose="02020603050405020304" pitchFamily="18" charset="0"/>
              </a:rPr>
              <a:t> )</a:t>
            </a:r>
          </a:p>
          <a:p>
            <a:pPr marL="990600" indent="-447675">
              <a:buClr>
                <a:srgbClr val="A7190E"/>
              </a:buClr>
              <a:buFont typeface="Wingdings" panose="05000000000000000000" pitchFamily="2" charset="2"/>
              <a:buChar char="ü"/>
              <a:defRPr/>
            </a:pPr>
            <a:r>
              <a:rPr lang="pl-PL" altLang="pl-PL" sz="2000" b="1" dirty="0" err="1" smtClean="0">
                <a:solidFill>
                  <a:srgbClr val="000000"/>
                </a:solidFill>
                <a:cs typeface="Times New Roman" panose="02020603050405020304" pitchFamily="18" charset="0"/>
              </a:rPr>
              <a:t>Vulcanus</a:t>
            </a:r>
            <a:r>
              <a:rPr lang="pl-PL" altLang="pl-PL" sz="2000" b="1" dirty="0" smtClean="0">
                <a:solidFill>
                  <a:srgbClr val="000000"/>
                </a:solidFill>
                <a:cs typeface="Times New Roman" panose="02020603050405020304" pitchFamily="18" charset="0"/>
              </a:rPr>
              <a:t> Japan</a:t>
            </a:r>
          </a:p>
          <a:p>
            <a:pPr marL="990600" indent="-447675">
              <a:buClr>
                <a:srgbClr val="A7190E"/>
              </a:buClr>
              <a:buFont typeface="Wingdings" panose="05000000000000000000" pitchFamily="2" charset="2"/>
              <a:buChar char="ü"/>
              <a:defRPr/>
            </a:pPr>
            <a:r>
              <a:rPr lang="pl-PL" altLang="pl-PL" sz="2000" b="1" dirty="0" err="1" smtClean="0">
                <a:solidFill>
                  <a:srgbClr val="000000"/>
                </a:solidFill>
                <a:cs typeface="Times New Roman" panose="02020603050405020304" pitchFamily="18" charset="0"/>
              </a:rPr>
              <a:t>Bilateral</a:t>
            </a:r>
            <a:r>
              <a:rPr lang="pl-PL" altLang="pl-PL" sz="2000" b="1" dirty="0" smtClean="0">
                <a:solidFill>
                  <a:srgbClr val="000000"/>
                </a:solidFill>
                <a:cs typeface="Times New Roman" panose="02020603050405020304" pitchFamily="18" charset="0"/>
              </a:rPr>
              <a:t> exchange </a:t>
            </a:r>
            <a:r>
              <a:rPr lang="pl-PL" altLang="pl-PL" sz="2000" b="1" dirty="0" err="1" smtClean="0">
                <a:solidFill>
                  <a:srgbClr val="000000"/>
                </a:solidFill>
                <a:cs typeface="Times New Roman" panose="02020603050405020304" pitchFamily="18" charset="0"/>
              </a:rPr>
              <a:t>agreement</a:t>
            </a:r>
            <a:endParaRPr lang="pl-PL" altLang="pl-PL" sz="2000" b="1" dirty="0">
              <a:solidFill>
                <a:srgbClr val="000000"/>
              </a:solidFill>
              <a:cs typeface="Times New Roman" panose="02020603050405020304" pitchFamily="18" charset="0"/>
            </a:endParaRPr>
          </a:p>
          <a:p>
            <a:pPr>
              <a:buClr>
                <a:srgbClr val="00FF00"/>
              </a:buClr>
              <a:buNone/>
              <a:defRPr/>
            </a:pPr>
            <a:endParaRPr lang="pl-PL" altLang="pl-PL" sz="2000" b="1" dirty="0" smtClean="0">
              <a:solidFill>
                <a:srgbClr val="000000"/>
              </a:solidFill>
            </a:endParaRPr>
          </a:p>
          <a:p>
            <a:pPr>
              <a:buClr>
                <a:srgbClr val="00FF00"/>
              </a:buClr>
              <a:buNone/>
              <a:defRPr/>
            </a:pPr>
            <a:endParaRPr lang="pl-PL" altLang="pl-PL" sz="2000" b="1" dirty="0" smtClean="0">
              <a:solidFill>
                <a:srgbClr val="000000"/>
              </a:solidFill>
            </a:endParaRPr>
          </a:p>
          <a:p>
            <a:pPr>
              <a:buClr>
                <a:srgbClr val="00FF00"/>
              </a:buClr>
              <a:buNone/>
              <a:defRPr/>
            </a:pPr>
            <a:endParaRPr lang="pl-PL" altLang="pl-PL" sz="2000" b="1" dirty="0" smtClean="0">
              <a:solidFill>
                <a:srgbClr val="000000"/>
              </a:solidFill>
            </a:endParaRPr>
          </a:p>
          <a:p>
            <a:pPr marL="457200" lvl="1" indent="0">
              <a:buClr>
                <a:schemeClr val="tx1"/>
              </a:buClr>
              <a:buNone/>
              <a:defRPr/>
            </a:pPr>
            <a:r>
              <a:rPr lang="pl-PL" altLang="pl-PL" sz="2000" b="1" dirty="0" err="1" smtClean="0">
                <a:solidFill>
                  <a:srgbClr val="000000"/>
                </a:solidFill>
              </a:rPr>
              <a:t>All</a:t>
            </a:r>
            <a:r>
              <a:rPr lang="pl-PL" altLang="pl-PL" sz="2000" b="1" dirty="0" smtClean="0">
                <a:solidFill>
                  <a:srgbClr val="000000"/>
                </a:solidFill>
              </a:rPr>
              <a:t> </a:t>
            </a:r>
            <a:r>
              <a:rPr lang="pl-PL" altLang="pl-PL" sz="2000" b="1" dirty="0" err="1" smtClean="0">
                <a:solidFill>
                  <a:srgbClr val="000000"/>
                </a:solidFill>
              </a:rPr>
              <a:t>information</a:t>
            </a:r>
            <a:r>
              <a:rPr lang="pl-PL" altLang="pl-PL" sz="2000" b="1" dirty="0" smtClean="0">
                <a:solidFill>
                  <a:srgbClr val="000000"/>
                </a:solidFill>
              </a:rPr>
              <a:t> </a:t>
            </a:r>
            <a:r>
              <a:rPr lang="pl-PL" altLang="pl-PL" sz="2000" b="1" dirty="0" err="1" smtClean="0">
                <a:solidFill>
                  <a:srgbClr val="000000"/>
                </a:solidFill>
              </a:rPr>
              <a:t>are</a:t>
            </a:r>
            <a:r>
              <a:rPr lang="pl-PL" altLang="pl-PL" sz="2000" b="1" dirty="0" smtClean="0">
                <a:solidFill>
                  <a:srgbClr val="000000"/>
                </a:solidFill>
              </a:rPr>
              <a:t> </a:t>
            </a:r>
            <a:r>
              <a:rPr lang="pl-PL" altLang="pl-PL" sz="2000" b="1" dirty="0" err="1" smtClean="0">
                <a:solidFill>
                  <a:srgbClr val="000000"/>
                </a:solidFill>
              </a:rPr>
              <a:t>available</a:t>
            </a:r>
            <a:r>
              <a:rPr lang="pl-PL" altLang="pl-PL" sz="2000" b="1" dirty="0" smtClean="0">
                <a:solidFill>
                  <a:srgbClr val="000000"/>
                </a:solidFill>
              </a:rPr>
              <a:t>  on International Office </a:t>
            </a:r>
            <a:r>
              <a:rPr lang="pl-PL" altLang="pl-PL" sz="2000" b="1" dirty="0" err="1" smtClean="0">
                <a:solidFill>
                  <a:srgbClr val="000000"/>
                </a:solidFill>
              </a:rPr>
              <a:t>website</a:t>
            </a:r>
            <a:r>
              <a:rPr lang="pl-PL" altLang="pl-PL" sz="2000" b="1" dirty="0" smtClean="0">
                <a:solidFill>
                  <a:srgbClr val="000000"/>
                </a:solidFill>
              </a:rPr>
              <a:t>:</a:t>
            </a:r>
          </a:p>
          <a:p>
            <a:pPr marL="457200" lvl="1" indent="0" algn="ctr">
              <a:buClr>
                <a:schemeClr val="tx1"/>
              </a:buClr>
              <a:buNone/>
              <a:defRPr/>
            </a:pPr>
            <a:r>
              <a:rPr lang="pl-PL" altLang="pl-PL" sz="2000" b="1" dirty="0">
                <a:solidFill>
                  <a:srgbClr val="000000"/>
                </a:solidFill>
              </a:rPr>
              <a:t>http://dwm.pwr.edu.pl/en/</a:t>
            </a:r>
          </a:p>
        </p:txBody>
      </p:sp>
      <p:pic>
        <p:nvPicPr>
          <p:cNvPr id="6" name="Obraz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5" y="3861048"/>
            <a:ext cx="2923464" cy="834452"/>
          </a:xfrm>
          <a:prstGeom prst="rect">
            <a:avLst/>
          </a:prstGeom>
        </p:spPr>
      </p:pic>
      <p:pic>
        <p:nvPicPr>
          <p:cNvPr id="7" name="Obraz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9912" y="3983587"/>
            <a:ext cx="1974010" cy="5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ymbol zastępczy tekstu 3"/>
          <p:cNvSpPr>
            <a:spLocks noGrp="1"/>
          </p:cNvSpPr>
          <p:nvPr>
            <p:ph type="body" idx="11"/>
          </p:nvPr>
        </p:nvSpPr>
        <p:spPr>
          <a:xfrm>
            <a:off x="755575" y="70024"/>
            <a:ext cx="7128793" cy="864096"/>
          </a:xfrm>
        </p:spPr>
        <p:txBody>
          <a:bodyPr/>
          <a:lstStyle/>
          <a:p>
            <a:r>
              <a:rPr lang="pl-PL" altLang="pl-PL" sz="3200" b="1" dirty="0" smtClean="0">
                <a:solidFill>
                  <a:srgbClr val="002060"/>
                </a:solidFill>
                <a:effectLst>
                  <a:outerShdw blurRad="38100" dist="38100" dir="2700000" algn="tl">
                    <a:srgbClr val="000000">
                      <a:alpha val="43137"/>
                    </a:srgbClr>
                  </a:outerShdw>
                </a:effectLst>
              </a:rPr>
              <a:t>International </a:t>
            </a:r>
            <a:r>
              <a:rPr lang="pl-PL" altLang="pl-PL" sz="3200" b="1" dirty="0" err="1" smtClean="0">
                <a:solidFill>
                  <a:srgbClr val="002060"/>
                </a:solidFill>
                <a:effectLst>
                  <a:outerShdw blurRad="38100" dist="38100" dir="2700000" algn="tl">
                    <a:srgbClr val="000000">
                      <a:alpha val="43137"/>
                    </a:srgbClr>
                  </a:outerShdw>
                </a:effectLst>
              </a:rPr>
              <a:t>students</a:t>
            </a:r>
            <a:r>
              <a:rPr lang="pl-PL" altLang="pl-PL" sz="3200" b="1" dirty="0" smtClean="0">
                <a:solidFill>
                  <a:srgbClr val="002060"/>
                </a:solidFill>
                <a:effectLst>
                  <a:outerShdw blurRad="38100" dist="38100" dir="2700000" algn="tl">
                    <a:srgbClr val="000000">
                      <a:alpha val="43137"/>
                    </a:srgbClr>
                  </a:outerShdw>
                </a:effectLst>
              </a:rPr>
              <a:t> </a:t>
            </a:r>
          </a:p>
        </p:txBody>
      </p:sp>
      <p:pic>
        <p:nvPicPr>
          <p:cNvPr id="3" name="Obraz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3201" y="3869060"/>
            <a:ext cx="2483768" cy="697315"/>
          </a:xfrm>
          <a:prstGeom prst="rect">
            <a:avLst/>
          </a:prstGeom>
        </p:spPr>
      </p:pic>
    </p:spTree>
    <p:extLst>
      <p:ext uri="{BB962C8B-B14F-4D97-AF65-F5344CB8AC3E}">
        <p14:creationId xmlns:p14="http://schemas.microsoft.com/office/powerpoint/2010/main" val="3757415769"/>
      </p:ext>
    </p:extLst>
  </p:cSld>
  <p:clrMapOvr>
    <a:masterClrMapping/>
  </p:clrMapOvr>
  <p:transition>
    <p:randomBa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3949" y="0"/>
            <a:ext cx="1170051" cy="819036"/>
          </a:xfrm>
          <a:prstGeom prst="rect">
            <a:avLst/>
          </a:prstGeom>
        </p:spPr>
      </p:pic>
      <p:sp>
        <p:nvSpPr>
          <p:cNvPr id="4" name="Symbol zastępczy zawartości 3"/>
          <p:cNvSpPr>
            <a:spLocks noGrp="1"/>
          </p:cNvSpPr>
          <p:nvPr>
            <p:ph sz="half" idx="1"/>
          </p:nvPr>
        </p:nvSpPr>
        <p:spPr>
          <a:xfrm>
            <a:off x="755575" y="764704"/>
            <a:ext cx="8262476" cy="5256584"/>
          </a:xfrm>
        </p:spPr>
        <p:txBody>
          <a:bodyPr/>
          <a:lstStyle/>
          <a:p>
            <a:pPr marL="0" indent="0">
              <a:buSzPct val="80000"/>
              <a:buNone/>
            </a:pPr>
            <a:r>
              <a:rPr lang="en-US" sz="3200" dirty="0" smtClean="0">
                <a:solidFill>
                  <a:srgbClr val="002060"/>
                </a:solidFill>
              </a:rPr>
              <a:t>P</a:t>
            </a:r>
            <a:r>
              <a:rPr lang="pl-PL" sz="3200" dirty="0" smtClean="0">
                <a:solidFill>
                  <a:srgbClr val="002060"/>
                </a:solidFill>
              </a:rPr>
              <a:t>er</a:t>
            </a:r>
            <a:r>
              <a:rPr lang="en-US" sz="3200" dirty="0" smtClean="0">
                <a:solidFill>
                  <a:srgbClr val="002060"/>
                </a:solidFill>
              </a:rPr>
              <a:t>sons responsible</a:t>
            </a:r>
            <a:r>
              <a:rPr lang="pl-PL" sz="3200" dirty="0" smtClean="0">
                <a:solidFill>
                  <a:srgbClr val="002060"/>
                </a:solidFill>
              </a:rPr>
              <a:t> </a:t>
            </a:r>
            <a:r>
              <a:rPr lang="pl-PL" sz="3200" dirty="0" err="1" smtClean="0">
                <a:solidFill>
                  <a:srgbClr val="002060"/>
                </a:solidFill>
              </a:rPr>
              <a:t>at</a:t>
            </a:r>
            <a:r>
              <a:rPr lang="pl-PL" sz="3200" dirty="0" smtClean="0">
                <a:solidFill>
                  <a:srgbClr val="002060"/>
                </a:solidFill>
              </a:rPr>
              <a:t> the </a:t>
            </a:r>
            <a:r>
              <a:rPr lang="pl-PL" sz="3200" dirty="0" err="1" smtClean="0">
                <a:solidFill>
                  <a:srgbClr val="002060"/>
                </a:solidFill>
              </a:rPr>
              <a:t>faculty</a:t>
            </a:r>
            <a:r>
              <a:rPr lang="pl-PL" sz="3200" dirty="0" smtClean="0">
                <a:solidFill>
                  <a:srgbClr val="002060"/>
                </a:solidFill>
              </a:rPr>
              <a:t> </a:t>
            </a:r>
          </a:p>
        </p:txBody>
      </p:sp>
      <p:sp>
        <p:nvSpPr>
          <p:cNvPr id="3" name="pole tekstowe 2"/>
          <p:cNvSpPr txBox="1"/>
          <p:nvPr/>
        </p:nvSpPr>
        <p:spPr>
          <a:xfrm>
            <a:off x="3458252" y="2088138"/>
            <a:ext cx="2769931" cy="369332"/>
          </a:xfrm>
          <a:prstGeom prst="rect">
            <a:avLst/>
          </a:prstGeom>
          <a:solidFill>
            <a:srgbClr val="C00000"/>
          </a:solidFill>
          <a:ln>
            <a:solidFill>
              <a:srgbClr val="C00000"/>
            </a:solidFill>
          </a:ln>
        </p:spPr>
        <p:txBody>
          <a:bodyPr wrap="square" rtlCol="0">
            <a:spAutoFit/>
          </a:bodyPr>
          <a:lstStyle/>
          <a:p>
            <a:pPr algn="ctr"/>
            <a:r>
              <a:rPr lang="pl-PL" b="1" dirty="0" smtClean="0">
                <a:solidFill>
                  <a:schemeClr val="bg1"/>
                </a:solidFill>
              </a:rPr>
              <a:t>Second </a:t>
            </a:r>
            <a:r>
              <a:rPr lang="en-US" b="1" dirty="0" smtClean="0">
                <a:solidFill>
                  <a:schemeClr val="bg1"/>
                </a:solidFill>
              </a:rPr>
              <a:t>coordinator</a:t>
            </a:r>
            <a:endParaRPr lang="en-US" b="1" dirty="0">
              <a:solidFill>
                <a:schemeClr val="bg1"/>
              </a:solidFill>
            </a:endParaRPr>
          </a:p>
        </p:txBody>
      </p:sp>
      <p:sp>
        <p:nvSpPr>
          <p:cNvPr id="5" name="pole tekstowe 4"/>
          <p:cNvSpPr txBox="1"/>
          <p:nvPr/>
        </p:nvSpPr>
        <p:spPr>
          <a:xfrm>
            <a:off x="827584" y="2088138"/>
            <a:ext cx="2232248" cy="369332"/>
          </a:xfrm>
          <a:prstGeom prst="rect">
            <a:avLst/>
          </a:prstGeom>
          <a:solidFill>
            <a:srgbClr val="C00000"/>
          </a:solidFill>
          <a:ln>
            <a:solidFill>
              <a:srgbClr val="C00000"/>
            </a:solidFill>
          </a:ln>
        </p:spPr>
        <p:txBody>
          <a:bodyPr wrap="square" rtlCol="0">
            <a:spAutoFit/>
          </a:bodyPr>
          <a:lstStyle/>
          <a:p>
            <a:pPr algn="ctr"/>
            <a:r>
              <a:rPr lang="pl-PL" b="1" dirty="0" smtClean="0">
                <a:solidFill>
                  <a:schemeClr val="bg1"/>
                </a:solidFill>
              </a:rPr>
              <a:t>First </a:t>
            </a:r>
            <a:r>
              <a:rPr lang="en-US" b="1" dirty="0" smtClean="0">
                <a:solidFill>
                  <a:schemeClr val="bg1"/>
                </a:solidFill>
              </a:rPr>
              <a:t>coordinator</a:t>
            </a:r>
            <a:endParaRPr lang="en-US" b="1" dirty="0">
              <a:solidFill>
                <a:schemeClr val="bg1"/>
              </a:solidFill>
            </a:endParaRPr>
          </a:p>
        </p:txBody>
      </p:sp>
      <p:sp>
        <p:nvSpPr>
          <p:cNvPr id="6" name="pole tekstowe 5"/>
          <p:cNvSpPr txBox="1"/>
          <p:nvPr/>
        </p:nvSpPr>
        <p:spPr>
          <a:xfrm>
            <a:off x="6588223" y="2070054"/>
            <a:ext cx="2231803" cy="369332"/>
          </a:xfrm>
          <a:prstGeom prst="rect">
            <a:avLst/>
          </a:prstGeom>
          <a:solidFill>
            <a:srgbClr val="CCFF99"/>
          </a:solidFill>
          <a:ln>
            <a:solidFill>
              <a:srgbClr val="00B050"/>
            </a:solidFill>
          </a:ln>
        </p:spPr>
        <p:txBody>
          <a:bodyPr wrap="square" rtlCol="0">
            <a:spAutoFit/>
          </a:bodyPr>
          <a:lstStyle/>
          <a:p>
            <a:pPr algn="ctr"/>
            <a:r>
              <a:rPr lang="pl-PL" b="1" dirty="0" smtClean="0"/>
              <a:t>Assistant</a:t>
            </a:r>
            <a:endParaRPr lang="pl-PL" b="1" dirty="0"/>
          </a:p>
        </p:txBody>
      </p:sp>
      <p:sp>
        <p:nvSpPr>
          <p:cNvPr id="7" name="pole tekstowe 6"/>
          <p:cNvSpPr txBox="1"/>
          <p:nvPr/>
        </p:nvSpPr>
        <p:spPr>
          <a:xfrm>
            <a:off x="827584" y="2704852"/>
            <a:ext cx="2232248" cy="2492990"/>
          </a:xfrm>
          <a:prstGeom prst="rect">
            <a:avLst/>
          </a:prstGeom>
          <a:noFill/>
          <a:ln>
            <a:solidFill>
              <a:srgbClr val="C00000"/>
            </a:solidFill>
          </a:ln>
        </p:spPr>
        <p:txBody>
          <a:bodyPr wrap="square" rtlCol="0">
            <a:spAutoFit/>
          </a:bodyPr>
          <a:lstStyle/>
          <a:p>
            <a:r>
              <a:rPr lang="pl-PL" dirty="0" smtClean="0"/>
              <a:t>Dr Dariusz CABAN</a:t>
            </a:r>
          </a:p>
          <a:p>
            <a:endParaRPr lang="pl-PL" dirty="0" smtClean="0"/>
          </a:p>
          <a:p>
            <a:r>
              <a:rPr lang="pl-PL" dirty="0" err="1"/>
              <a:t>r</a:t>
            </a:r>
            <a:r>
              <a:rPr lang="pl-PL" dirty="0" err="1" smtClean="0"/>
              <a:t>oom</a:t>
            </a:r>
            <a:r>
              <a:rPr lang="pl-PL" dirty="0" smtClean="0"/>
              <a:t> 226</a:t>
            </a:r>
          </a:p>
          <a:p>
            <a:r>
              <a:rPr lang="pl-PL" dirty="0" err="1"/>
              <a:t>b</a:t>
            </a:r>
            <a:r>
              <a:rPr lang="pl-PL" dirty="0" err="1" smtClean="0"/>
              <a:t>uilding</a:t>
            </a:r>
            <a:r>
              <a:rPr lang="pl-PL" dirty="0" smtClean="0"/>
              <a:t> C-3</a:t>
            </a:r>
          </a:p>
          <a:p>
            <a:endParaRPr lang="pl-PL" sz="1200" dirty="0" smtClean="0"/>
          </a:p>
          <a:p>
            <a:r>
              <a:rPr lang="en-US" sz="1200" dirty="0" smtClean="0"/>
              <a:t>dariusz.caban@pwr.wroc.pl</a:t>
            </a:r>
            <a:endParaRPr lang="pl-PL" dirty="0" smtClean="0"/>
          </a:p>
          <a:p>
            <a:endParaRPr lang="pl-PL" dirty="0"/>
          </a:p>
          <a:p>
            <a:r>
              <a:rPr lang="pl-PL" sz="1400" dirty="0" err="1" smtClean="0"/>
              <a:t>Responsibility</a:t>
            </a:r>
            <a:r>
              <a:rPr lang="pl-PL" sz="1400" dirty="0" smtClean="0"/>
              <a:t> </a:t>
            </a:r>
            <a:r>
              <a:rPr lang="pl-PL" sz="1400" dirty="0" err="1" smtClean="0"/>
              <a:t>area</a:t>
            </a:r>
            <a:r>
              <a:rPr lang="pl-PL" sz="1400" dirty="0" smtClean="0"/>
              <a:t>: </a:t>
            </a:r>
          </a:p>
          <a:p>
            <a:r>
              <a:rPr lang="pl-PL" sz="1400" dirty="0" smtClean="0"/>
              <a:t>- </a:t>
            </a:r>
            <a:r>
              <a:rPr lang="pl-PL" sz="1400" dirty="0" err="1" smtClean="0"/>
              <a:t>informatics</a:t>
            </a:r>
            <a:r>
              <a:rPr lang="pl-PL" sz="1400" dirty="0" smtClean="0"/>
              <a:t> </a:t>
            </a:r>
          </a:p>
          <a:p>
            <a:r>
              <a:rPr lang="pl-PL" sz="1400" dirty="0" smtClean="0"/>
              <a:t>- </a:t>
            </a:r>
            <a:r>
              <a:rPr lang="pl-PL" sz="1400" dirty="0" err="1" smtClean="0"/>
              <a:t>control</a:t>
            </a:r>
            <a:endParaRPr lang="pl-PL" sz="1400" dirty="0"/>
          </a:p>
        </p:txBody>
      </p:sp>
      <p:sp>
        <p:nvSpPr>
          <p:cNvPr id="9" name="pole tekstowe 8"/>
          <p:cNvSpPr txBox="1"/>
          <p:nvPr/>
        </p:nvSpPr>
        <p:spPr>
          <a:xfrm>
            <a:off x="3458252" y="2700660"/>
            <a:ext cx="2769932" cy="2492990"/>
          </a:xfrm>
          <a:prstGeom prst="rect">
            <a:avLst/>
          </a:prstGeom>
          <a:noFill/>
          <a:ln>
            <a:solidFill>
              <a:srgbClr val="C00000"/>
            </a:solidFill>
          </a:ln>
        </p:spPr>
        <p:txBody>
          <a:bodyPr wrap="square" rtlCol="0">
            <a:spAutoFit/>
          </a:bodyPr>
          <a:lstStyle/>
          <a:p>
            <a:r>
              <a:rPr lang="pl-PL" dirty="0" smtClean="0"/>
              <a:t>Piotr SŁOBODZIAN, </a:t>
            </a:r>
            <a:r>
              <a:rPr lang="pl-PL" sz="1600" dirty="0" smtClean="0"/>
              <a:t>prof. </a:t>
            </a:r>
            <a:r>
              <a:rPr lang="pl-PL" sz="1600" dirty="0" err="1" smtClean="0"/>
              <a:t>WrUST</a:t>
            </a:r>
            <a:endParaRPr lang="pl-PL" sz="1600" dirty="0" smtClean="0"/>
          </a:p>
          <a:p>
            <a:r>
              <a:rPr lang="pl-PL" dirty="0" err="1" smtClean="0"/>
              <a:t>room</a:t>
            </a:r>
            <a:r>
              <a:rPr lang="pl-PL" dirty="0" smtClean="0"/>
              <a:t> 808</a:t>
            </a:r>
          </a:p>
          <a:p>
            <a:r>
              <a:rPr lang="pl-PL" dirty="0" err="1"/>
              <a:t>b</a:t>
            </a:r>
            <a:r>
              <a:rPr lang="pl-PL" dirty="0" err="1" smtClean="0"/>
              <a:t>uilding</a:t>
            </a:r>
            <a:r>
              <a:rPr lang="pl-PL" dirty="0" smtClean="0"/>
              <a:t> C-5</a:t>
            </a:r>
          </a:p>
          <a:p>
            <a:endParaRPr lang="pl-PL" sz="1200" dirty="0" smtClean="0"/>
          </a:p>
          <a:p>
            <a:r>
              <a:rPr lang="pl-PL" sz="1200" dirty="0"/>
              <a:t>piotr.slobodzian@pwr.wroc.pl</a:t>
            </a:r>
          </a:p>
          <a:p>
            <a:endParaRPr lang="pl-PL" dirty="0"/>
          </a:p>
          <a:p>
            <a:r>
              <a:rPr lang="pl-PL" sz="1400" dirty="0" err="1"/>
              <a:t>Responsibility</a:t>
            </a:r>
            <a:r>
              <a:rPr lang="pl-PL" sz="1400" dirty="0"/>
              <a:t> </a:t>
            </a:r>
            <a:r>
              <a:rPr lang="pl-PL" sz="1400" dirty="0" err="1" smtClean="0"/>
              <a:t>area</a:t>
            </a:r>
            <a:r>
              <a:rPr lang="pl-PL" sz="1400" dirty="0" smtClean="0"/>
              <a:t>: </a:t>
            </a:r>
          </a:p>
          <a:p>
            <a:r>
              <a:rPr lang="pl-PL" sz="1400" dirty="0" smtClean="0"/>
              <a:t>- </a:t>
            </a:r>
            <a:r>
              <a:rPr lang="pl-PL" sz="1400" dirty="0" err="1" smtClean="0"/>
              <a:t>telecommunications</a:t>
            </a:r>
            <a:endParaRPr lang="pl-PL" sz="1400" dirty="0" smtClean="0"/>
          </a:p>
          <a:p>
            <a:r>
              <a:rPr lang="pl-PL" sz="1400" dirty="0" smtClean="0"/>
              <a:t>- </a:t>
            </a:r>
            <a:r>
              <a:rPr lang="pl-PL" sz="1400" dirty="0" err="1" smtClean="0"/>
              <a:t>electronics</a:t>
            </a:r>
            <a:endParaRPr lang="pl-PL" sz="1400" dirty="0"/>
          </a:p>
        </p:txBody>
      </p:sp>
      <p:sp>
        <p:nvSpPr>
          <p:cNvPr id="10" name="pole tekstowe 9"/>
          <p:cNvSpPr txBox="1"/>
          <p:nvPr/>
        </p:nvSpPr>
        <p:spPr>
          <a:xfrm>
            <a:off x="6587778" y="2700659"/>
            <a:ext cx="2232248" cy="1477328"/>
          </a:xfrm>
          <a:prstGeom prst="rect">
            <a:avLst/>
          </a:prstGeom>
          <a:noFill/>
          <a:ln>
            <a:solidFill>
              <a:srgbClr val="00B050"/>
            </a:solidFill>
          </a:ln>
        </p:spPr>
        <p:txBody>
          <a:bodyPr wrap="square" rtlCol="0">
            <a:spAutoFit/>
          </a:bodyPr>
          <a:lstStyle/>
          <a:p>
            <a:r>
              <a:rPr lang="pl-PL" dirty="0" smtClean="0"/>
              <a:t>Ms Anna KOLMAN</a:t>
            </a:r>
          </a:p>
          <a:p>
            <a:endParaRPr lang="pl-PL" dirty="0" smtClean="0"/>
          </a:p>
          <a:p>
            <a:r>
              <a:rPr lang="pl-PL" dirty="0" err="1"/>
              <a:t>r</a:t>
            </a:r>
            <a:r>
              <a:rPr lang="pl-PL" dirty="0" err="1" smtClean="0"/>
              <a:t>oom</a:t>
            </a:r>
            <a:r>
              <a:rPr lang="pl-PL" dirty="0" smtClean="0"/>
              <a:t> 108</a:t>
            </a:r>
          </a:p>
          <a:p>
            <a:r>
              <a:rPr lang="pl-PL" dirty="0" err="1"/>
              <a:t>b</a:t>
            </a:r>
            <a:r>
              <a:rPr lang="pl-PL" dirty="0" err="1" smtClean="0"/>
              <a:t>uilding</a:t>
            </a:r>
            <a:r>
              <a:rPr lang="pl-PL" dirty="0" smtClean="0"/>
              <a:t> C-5</a:t>
            </a:r>
          </a:p>
          <a:p>
            <a:endParaRPr lang="pl-PL" dirty="0"/>
          </a:p>
        </p:txBody>
      </p:sp>
      <p:sp>
        <p:nvSpPr>
          <p:cNvPr id="11" name="pole tekstowe 10"/>
          <p:cNvSpPr txBox="1"/>
          <p:nvPr/>
        </p:nvSpPr>
        <p:spPr>
          <a:xfrm>
            <a:off x="2699792" y="5459589"/>
            <a:ext cx="4464496" cy="369332"/>
          </a:xfrm>
          <a:prstGeom prst="rect">
            <a:avLst/>
          </a:prstGeom>
          <a:noFill/>
          <a:ln>
            <a:noFill/>
          </a:ln>
        </p:spPr>
        <p:txBody>
          <a:bodyPr wrap="square" rtlCol="0">
            <a:spAutoFit/>
          </a:bodyPr>
          <a:lstStyle/>
          <a:p>
            <a:pPr algn="ctr"/>
            <a:r>
              <a:rPr lang="pl-PL" dirty="0" smtClean="0"/>
              <a:t>and …. </a:t>
            </a:r>
            <a:r>
              <a:rPr lang="pl-PL" dirty="0"/>
              <a:t>t</a:t>
            </a:r>
            <a:r>
              <a:rPr lang="pl-PL" dirty="0" smtClean="0"/>
              <a:t>he </a:t>
            </a:r>
            <a:r>
              <a:rPr lang="pl-PL" b="1" dirty="0" smtClean="0"/>
              <a:t>International Office</a:t>
            </a:r>
            <a:endParaRPr lang="en-US" b="1" dirty="0"/>
          </a:p>
        </p:txBody>
      </p:sp>
    </p:spTree>
    <p:extLst>
      <p:ext uri="{BB962C8B-B14F-4D97-AF65-F5344CB8AC3E}">
        <p14:creationId xmlns:p14="http://schemas.microsoft.com/office/powerpoint/2010/main" val="543758290"/>
      </p:ext>
    </p:extLst>
  </p:cSld>
  <p:clrMapOvr>
    <a:masterClrMapping/>
  </p:clrMapOvr>
  <p:transition>
    <p:randomBa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3949" y="0"/>
            <a:ext cx="1170051" cy="819036"/>
          </a:xfrm>
          <a:prstGeom prst="rect">
            <a:avLst/>
          </a:prstGeom>
        </p:spPr>
      </p:pic>
      <p:sp>
        <p:nvSpPr>
          <p:cNvPr id="5" name="Symbol zastępczy tekstu 4"/>
          <p:cNvSpPr>
            <a:spLocks noGrp="1"/>
          </p:cNvSpPr>
          <p:nvPr>
            <p:ph type="body" idx="11"/>
          </p:nvPr>
        </p:nvSpPr>
        <p:spPr/>
        <p:txBody>
          <a:bodyPr/>
          <a:lstStyle/>
          <a:p>
            <a:r>
              <a:rPr lang="en-US" sz="3200" dirty="0" smtClean="0">
                <a:solidFill>
                  <a:srgbClr val="002060"/>
                </a:solidFill>
              </a:rPr>
              <a:t>Social </a:t>
            </a:r>
            <a:r>
              <a:rPr lang="pl-PL" sz="3200" dirty="0" smtClean="0">
                <a:solidFill>
                  <a:srgbClr val="002060"/>
                </a:solidFill>
              </a:rPr>
              <a:t>Aid</a:t>
            </a:r>
            <a:endParaRPr lang="en-US" sz="3200" dirty="0">
              <a:solidFill>
                <a:srgbClr val="002060"/>
              </a:solidFill>
            </a:endParaRPr>
          </a:p>
        </p:txBody>
      </p:sp>
      <p:sp>
        <p:nvSpPr>
          <p:cNvPr id="34818" name="Rectangle 2"/>
          <p:cNvSpPr>
            <a:spLocks noGrp="1" noChangeArrowheads="1"/>
          </p:cNvSpPr>
          <p:nvPr>
            <p:ph type="title" idx="4294967295"/>
          </p:nvPr>
        </p:nvSpPr>
        <p:spPr>
          <a:xfrm>
            <a:off x="803275" y="1700808"/>
            <a:ext cx="8161213" cy="2800767"/>
          </a:xfrm>
          <a:solidFill>
            <a:schemeClr val="bg1"/>
          </a:solidFill>
        </p:spPr>
        <p:txBody>
          <a:bodyPr wrap="square">
            <a:spAutoFit/>
          </a:bodyPr>
          <a:lstStyle/>
          <a:p>
            <a:pPr>
              <a:lnSpc>
                <a:spcPct val="110000"/>
              </a:lnSpc>
              <a:spcBef>
                <a:spcPts val="1200"/>
              </a:spcBef>
            </a:pPr>
            <a:r>
              <a:rPr lang="en-US" altLang="pl-PL" sz="2000" dirty="0" smtClean="0">
                <a:solidFill>
                  <a:schemeClr val="tx1"/>
                </a:solidFill>
                <a:latin typeface="Arial" panose="020B0604020202020204" pitchFamily="34" charset="0"/>
                <a:sym typeface="Symbol" panose="05050102010706020507" pitchFamily="18" charset="2"/>
              </a:rPr>
              <a:t>Service to social issues was moved to the Department of </a:t>
            </a:r>
            <a:r>
              <a:rPr lang="en-US" altLang="pl-PL" sz="2000" dirty="0" smtClean="0">
                <a:latin typeface="Arial" panose="020B0604020202020204" pitchFamily="34" charset="0"/>
                <a:sym typeface="Symbol" panose="05050102010706020507" pitchFamily="18" charset="2"/>
              </a:rPr>
              <a:t>S</a:t>
            </a:r>
            <a:r>
              <a:rPr lang="en-US" altLang="pl-PL" sz="2000" dirty="0" smtClean="0">
                <a:solidFill>
                  <a:schemeClr val="tx1"/>
                </a:solidFill>
                <a:latin typeface="Arial" panose="020B0604020202020204" pitchFamily="34" charset="0"/>
                <a:sym typeface="Symbol" panose="05050102010706020507" pitchFamily="18" charset="2"/>
              </a:rPr>
              <a:t>ocial </a:t>
            </a:r>
            <a:r>
              <a:rPr lang="en-US" altLang="pl-PL" sz="2000" dirty="0" smtClean="0">
                <a:latin typeface="Arial" panose="020B0604020202020204" pitchFamily="34" charset="0"/>
                <a:sym typeface="Symbol" panose="05050102010706020507" pitchFamily="18" charset="2"/>
              </a:rPr>
              <a:t>A</a:t>
            </a:r>
            <a:r>
              <a:rPr lang="en-US" altLang="pl-PL" sz="2000" dirty="0" smtClean="0">
                <a:solidFill>
                  <a:schemeClr val="tx1"/>
                </a:solidFill>
                <a:latin typeface="Arial" panose="020B0604020202020204" pitchFamily="34" charset="0"/>
                <a:sym typeface="Symbol" panose="05050102010706020507" pitchFamily="18" charset="2"/>
              </a:rPr>
              <a:t>ssistance for </a:t>
            </a:r>
            <a:r>
              <a:rPr lang="en-US" altLang="pl-PL" sz="2000" dirty="0" smtClean="0">
                <a:latin typeface="Arial" panose="020B0604020202020204" pitchFamily="34" charset="0"/>
                <a:sym typeface="Symbol" panose="05050102010706020507" pitchFamily="18" charset="2"/>
              </a:rPr>
              <a:t>S</a:t>
            </a:r>
            <a:r>
              <a:rPr lang="en-US" altLang="pl-PL" sz="2000" dirty="0" smtClean="0">
                <a:solidFill>
                  <a:schemeClr val="tx1"/>
                </a:solidFill>
                <a:latin typeface="Arial" panose="020B0604020202020204" pitchFamily="34" charset="0"/>
                <a:sym typeface="Symbol" panose="05050102010706020507" pitchFamily="18" charset="2"/>
              </a:rPr>
              <a:t>tudents</a:t>
            </a:r>
            <a:br>
              <a:rPr lang="en-US" altLang="pl-PL" sz="2000" dirty="0" smtClean="0">
                <a:solidFill>
                  <a:schemeClr val="tx1"/>
                </a:solidFill>
                <a:latin typeface="Arial" panose="020B0604020202020204" pitchFamily="34" charset="0"/>
                <a:sym typeface="Symbol" panose="05050102010706020507" pitchFamily="18" charset="2"/>
              </a:rPr>
            </a:br>
            <a:r>
              <a:rPr lang="en-US" altLang="pl-PL" sz="2000" dirty="0" smtClean="0">
                <a:solidFill>
                  <a:srgbClr val="0000FF"/>
                </a:solidFill>
                <a:latin typeface="Arial" panose="020B0604020202020204" pitchFamily="34" charset="0"/>
                <a:sym typeface="Symbol" panose="05050102010706020507" pitchFamily="18" charset="2"/>
              </a:rPr>
              <a:t>C-13, rooms: 1.01, 1.02, 1.03, 1.04</a:t>
            </a:r>
            <a:br>
              <a:rPr lang="en-US" altLang="pl-PL" sz="2000" dirty="0" smtClean="0">
                <a:solidFill>
                  <a:srgbClr val="0000FF"/>
                </a:solidFill>
                <a:latin typeface="Arial" panose="020B0604020202020204" pitchFamily="34" charset="0"/>
                <a:sym typeface="Symbol" panose="05050102010706020507" pitchFamily="18" charset="2"/>
              </a:rPr>
            </a:br>
            <a:r>
              <a:rPr lang="en-US" altLang="pl-PL" sz="2000" dirty="0" smtClean="0">
                <a:solidFill>
                  <a:srgbClr val="0000FF"/>
                </a:solidFill>
                <a:latin typeface="Arial" panose="020B0604020202020204" pitchFamily="34" charset="0"/>
                <a:sym typeface="Symbol" panose="05050102010706020507" pitchFamily="18" charset="2"/>
              </a:rPr>
              <a:t/>
            </a:r>
            <a:br>
              <a:rPr lang="en-US" altLang="pl-PL" sz="2000" dirty="0" smtClean="0">
                <a:solidFill>
                  <a:srgbClr val="0000FF"/>
                </a:solidFill>
                <a:latin typeface="Arial" panose="020B0604020202020204" pitchFamily="34" charset="0"/>
                <a:sym typeface="Symbol" panose="05050102010706020507" pitchFamily="18" charset="2"/>
              </a:rPr>
            </a:br>
            <a:r>
              <a:rPr lang="en-US" altLang="pl-PL" sz="2000" dirty="0" smtClean="0">
                <a:solidFill>
                  <a:srgbClr val="0000FF"/>
                </a:solidFill>
                <a:latin typeface="Arial" panose="020B0604020202020204" pitchFamily="34" charset="0"/>
                <a:sym typeface="Symbol" panose="05050102010706020507" pitchFamily="18" charset="2"/>
              </a:rPr>
              <a:t>Decisions regarding scholarship and grants</a:t>
            </a:r>
            <a:r>
              <a:rPr lang="pl-PL" altLang="pl-PL" sz="2000" dirty="0" smtClean="0">
                <a:solidFill>
                  <a:srgbClr val="0000FF"/>
                </a:solidFill>
                <a:latin typeface="Arial" panose="020B0604020202020204" pitchFamily="34" charset="0"/>
                <a:sym typeface="Symbol" panose="05050102010706020507" pitchFamily="18" charset="2"/>
              </a:rPr>
              <a:t> - </a:t>
            </a:r>
            <a:r>
              <a:rPr lang="en-US" altLang="pl-PL" sz="2000" dirty="0" smtClean="0">
                <a:solidFill>
                  <a:srgbClr val="0000FF"/>
                </a:solidFill>
                <a:latin typeface="Arial" panose="020B0604020202020204" pitchFamily="34" charset="0"/>
                <a:sym typeface="Symbol" panose="05050102010706020507" pitchFamily="18" charset="2"/>
              </a:rPr>
              <a:t>Faculty Scholarship</a:t>
            </a:r>
            <a:r>
              <a:rPr lang="pl-PL" altLang="pl-PL" sz="2000" dirty="0" smtClean="0">
                <a:solidFill>
                  <a:srgbClr val="0000FF"/>
                </a:solidFill>
                <a:latin typeface="Arial" panose="020B0604020202020204" pitchFamily="34" charset="0"/>
                <a:sym typeface="Symbol" panose="05050102010706020507" pitchFamily="18" charset="2"/>
              </a:rPr>
              <a:t> </a:t>
            </a:r>
            <a:r>
              <a:rPr lang="en-US" altLang="pl-PL" sz="2000" dirty="0" smtClean="0">
                <a:solidFill>
                  <a:srgbClr val="0000FF"/>
                </a:solidFill>
                <a:latin typeface="Arial" panose="020B0604020202020204" pitchFamily="34" charset="0"/>
                <a:sym typeface="Symbol" panose="05050102010706020507" pitchFamily="18" charset="2"/>
              </a:rPr>
              <a:t>Committee</a:t>
            </a:r>
            <a:r>
              <a:rPr lang="en-US" altLang="pl-PL" sz="2000" dirty="0" smtClean="0">
                <a:solidFill>
                  <a:schemeClr val="tx1"/>
                </a:solidFill>
                <a:latin typeface="Arial" panose="020B0604020202020204" pitchFamily="34" charset="0"/>
                <a:sym typeface="Symbol" panose="05050102010706020507" pitchFamily="18" charset="2"/>
              </a:rPr>
              <a:t/>
            </a:r>
            <a:br>
              <a:rPr lang="en-US" altLang="pl-PL" sz="2000" dirty="0" smtClean="0">
                <a:solidFill>
                  <a:schemeClr val="tx1"/>
                </a:solidFill>
                <a:latin typeface="Arial" panose="020B0604020202020204" pitchFamily="34" charset="0"/>
                <a:sym typeface="Symbol" panose="05050102010706020507" pitchFamily="18" charset="2"/>
              </a:rPr>
            </a:br>
            <a:r>
              <a:rPr lang="en-US" altLang="pl-PL" sz="2000" dirty="0">
                <a:latin typeface="Arial" panose="020B0604020202020204" pitchFamily="34" charset="0"/>
                <a:sym typeface="Symbol" panose="05050102010706020507" pitchFamily="18" charset="2"/>
              </a:rPr>
              <a:t/>
            </a:r>
            <a:br>
              <a:rPr lang="en-US" altLang="pl-PL" sz="2000" dirty="0">
                <a:latin typeface="Arial" panose="020B0604020202020204" pitchFamily="34" charset="0"/>
                <a:sym typeface="Symbol" panose="05050102010706020507" pitchFamily="18" charset="2"/>
              </a:rPr>
            </a:br>
            <a:r>
              <a:rPr lang="pl-PL" altLang="pl-PL" sz="2000" dirty="0" smtClean="0">
                <a:latin typeface="Arial" panose="020B0604020202020204" pitchFamily="34" charset="0"/>
                <a:sym typeface="Symbol" panose="05050102010706020507" pitchFamily="18" charset="2"/>
              </a:rPr>
              <a:t>T</a:t>
            </a:r>
            <a:r>
              <a:rPr lang="en-US" altLang="pl-PL" sz="2000" dirty="0" smtClean="0">
                <a:latin typeface="Arial" panose="020B0604020202020204" pitchFamily="34" charset="0"/>
                <a:sym typeface="Symbol" panose="05050102010706020507" pitchFamily="18" charset="2"/>
              </a:rPr>
              <a:t>he </a:t>
            </a:r>
            <a:r>
              <a:rPr lang="en-US" altLang="pl-PL" sz="2000" dirty="0">
                <a:latin typeface="Arial" panose="020B0604020202020204" pitchFamily="34" charset="0"/>
                <a:sym typeface="Symbol" panose="05050102010706020507" pitchFamily="18" charset="2"/>
              </a:rPr>
              <a:t>chairman </a:t>
            </a:r>
            <a:r>
              <a:rPr lang="en-US" altLang="pl-PL" sz="2000" dirty="0" smtClean="0">
                <a:latin typeface="Arial" panose="020B0604020202020204" pitchFamily="34" charset="0"/>
                <a:sym typeface="Symbol" panose="05050102010706020507" pitchFamily="18" charset="2"/>
              </a:rPr>
              <a:t>of</a:t>
            </a:r>
            <a:r>
              <a:rPr lang="pl-PL" altLang="pl-PL" sz="2000" dirty="0" smtClean="0">
                <a:solidFill>
                  <a:schemeClr val="tx1"/>
                </a:solidFill>
                <a:latin typeface="Arial" panose="020B0604020202020204" pitchFamily="34" charset="0"/>
                <a:sym typeface="Symbol" panose="05050102010706020507" pitchFamily="18" charset="2"/>
              </a:rPr>
              <a:t> the </a:t>
            </a:r>
            <a:r>
              <a:rPr lang="en-US" altLang="pl-PL" sz="2000" dirty="0" smtClean="0">
                <a:solidFill>
                  <a:schemeClr val="tx1"/>
                </a:solidFill>
                <a:latin typeface="Arial" panose="020B0604020202020204" pitchFamily="34" charset="0"/>
                <a:sym typeface="Symbol" panose="05050102010706020507" pitchFamily="18" charset="2"/>
              </a:rPr>
              <a:t>Committee</a:t>
            </a:r>
            <a:r>
              <a:rPr lang="pl-PL" altLang="pl-PL" sz="2000" dirty="0" smtClean="0">
                <a:solidFill>
                  <a:schemeClr val="tx1"/>
                </a:solidFill>
                <a:latin typeface="Arial" panose="020B0604020202020204" pitchFamily="34" charset="0"/>
                <a:sym typeface="Symbol" panose="05050102010706020507" pitchFamily="18" charset="2"/>
              </a:rPr>
              <a:t> – </a:t>
            </a:r>
            <a:r>
              <a:rPr lang="en-US" altLang="pl-PL" sz="2000" dirty="0" err="1" smtClean="0">
                <a:solidFill>
                  <a:srgbClr val="0000FF"/>
                </a:solidFill>
                <a:latin typeface="Arial" panose="020B0604020202020204" pitchFamily="34" charset="0"/>
                <a:sym typeface="Symbol" panose="05050102010706020507" pitchFamily="18" charset="2"/>
              </a:rPr>
              <a:t>dr</a:t>
            </a:r>
            <a:r>
              <a:rPr lang="en-US" altLang="pl-PL" sz="2000" dirty="0" smtClean="0">
                <a:solidFill>
                  <a:srgbClr val="0000FF"/>
                </a:solidFill>
                <a:latin typeface="Arial" panose="020B0604020202020204" pitchFamily="34" charset="0"/>
                <a:sym typeface="Symbol" panose="05050102010706020507" pitchFamily="18" charset="2"/>
              </a:rPr>
              <a:t> </a:t>
            </a:r>
            <a:r>
              <a:rPr lang="en-US" altLang="pl-PL" sz="2000" dirty="0" err="1" smtClean="0">
                <a:solidFill>
                  <a:srgbClr val="0000FF"/>
                </a:solidFill>
                <a:latin typeface="Arial" panose="020B0604020202020204" pitchFamily="34" charset="0"/>
                <a:sym typeface="Symbol" panose="05050102010706020507" pitchFamily="18" charset="2"/>
              </a:rPr>
              <a:t>inż</a:t>
            </a:r>
            <a:r>
              <a:rPr lang="en-US" altLang="pl-PL" sz="2000" dirty="0" smtClean="0">
                <a:solidFill>
                  <a:srgbClr val="0000FF"/>
                </a:solidFill>
                <a:latin typeface="Arial" panose="020B0604020202020204" pitchFamily="34" charset="0"/>
                <a:sym typeface="Symbol" panose="05050102010706020507" pitchFamily="18" charset="2"/>
              </a:rPr>
              <a:t>. Zbigniew </a:t>
            </a:r>
            <a:r>
              <a:rPr lang="en-US" altLang="pl-PL" sz="2000" dirty="0" err="1" smtClean="0">
                <a:solidFill>
                  <a:srgbClr val="0000FF"/>
                </a:solidFill>
                <a:latin typeface="Arial" panose="020B0604020202020204" pitchFamily="34" charset="0"/>
                <a:sym typeface="Symbol" panose="05050102010706020507" pitchFamily="18" charset="2"/>
              </a:rPr>
              <a:t>Zajda</a:t>
            </a:r>
            <a:endParaRPr lang="en-US" altLang="pl-PL" sz="2000" dirty="0" smtClean="0">
              <a:solidFill>
                <a:schemeClr val="tx1"/>
              </a:solidFill>
              <a:latin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3085649014"/>
      </p:ext>
    </p:extLst>
  </p:cSld>
  <p:clrMapOvr>
    <a:masterClrMapping/>
  </p:clrMapOvr>
  <p:transition>
    <p:randomBa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3949" y="0"/>
            <a:ext cx="1170051" cy="819036"/>
          </a:xfrm>
          <a:prstGeom prst="rect">
            <a:avLst/>
          </a:prstGeom>
        </p:spPr>
      </p:pic>
      <p:sp>
        <p:nvSpPr>
          <p:cNvPr id="2" name="Symbol zastępczy zawartości 1"/>
          <p:cNvSpPr>
            <a:spLocks noGrp="1"/>
          </p:cNvSpPr>
          <p:nvPr>
            <p:ph sz="half" idx="1"/>
          </p:nvPr>
        </p:nvSpPr>
        <p:spPr/>
        <p:txBody>
          <a:bodyPr/>
          <a:lstStyle/>
          <a:p>
            <a:endParaRPr lang="pl-PL" dirty="0"/>
          </a:p>
        </p:txBody>
      </p:sp>
      <p:sp>
        <p:nvSpPr>
          <p:cNvPr id="35842" name="Rectangle 2"/>
          <p:cNvSpPr>
            <a:spLocks noGrp="1" noChangeArrowheads="1"/>
          </p:cNvSpPr>
          <p:nvPr>
            <p:ph type="title" idx="4294967295"/>
          </p:nvPr>
        </p:nvSpPr>
        <p:spPr>
          <a:xfrm>
            <a:off x="683568" y="1586954"/>
            <a:ext cx="8460432" cy="4893647"/>
          </a:xfrm>
          <a:solidFill>
            <a:schemeClr val="bg1"/>
          </a:solidFill>
        </p:spPr>
        <p:txBody>
          <a:bodyPr wrap="square">
            <a:spAutoFit/>
          </a:bodyPr>
          <a:lstStyle/>
          <a:p>
            <a:pPr algn="ctr">
              <a:spcBef>
                <a:spcPts val="1200"/>
              </a:spcBef>
            </a:pPr>
            <a:r>
              <a:rPr lang="en-US" altLang="pl-PL" sz="5400" dirty="0" smtClean="0">
                <a:solidFill>
                  <a:srgbClr val="002060"/>
                </a:solidFill>
                <a:latin typeface="Arial" panose="020B0604020202020204" pitchFamily="34" charset="0"/>
              </a:rPr>
              <a:t>Student’s Affairs</a:t>
            </a:r>
            <a:br>
              <a:rPr lang="en-US" altLang="pl-PL" sz="5400" dirty="0" smtClean="0">
                <a:solidFill>
                  <a:srgbClr val="002060"/>
                </a:solidFill>
                <a:latin typeface="Arial" panose="020B0604020202020204" pitchFamily="34" charset="0"/>
              </a:rPr>
            </a:br>
            <a:r>
              <a:rPr lang="en-US" altLang="pl-PL" sz="5400" dirty="0" smtClean="0">
                <a:solidFill>
                  <a:srgbClr val="002060"/>
                </a:solidFill>
                <a:latin typeface="Arial" panose="020B0604020202020204" pitchFamily="34" charset="0"/>
              </a:rPr>
              <a:t/>
            </a:r>
            <a:br>
              <a:rPr lang="en-US" altLang="pl-PL" sz="5400" dirty="0" smtClean="0">
                <a:solidFill>
                  <a:srgbClr val="002060"/>
                </a:solidFill>
                <a:latin typeface="Arial" panose="020B0604020202020204" pitchFamily="34" charset="0"/>
              </a:rPr>
            </a:br>
            <a:r>
              <a:rPr lang="en-US" altLang="pl-PL" sz="5400" dirty="0" smtClean="0">
                <a:solidFill>
                  <a:srgbClr val="002060"/>
                </a:solidFill>
                <a:latin typeface="Arial" panose="020B0604020202020204" pitchFamily="34" charset="0"/>
              </a:rPr>
              <a:t>Dean’s Office</a:t>
            </a:r>
            <a:r>
              <a:rPr lang="pl-PL" altLang="pl-PL" sz="5400" dirty="0" smtClean="0">
                <a:solidFill>
                  <a:srgbClr val="002060"/>
                </a:solidFill>
                <a:latin typeface="Arial" panose="020B0604020202020204" pitchFamily="34" charset="0"/>
              </a:rPr>
              <a:t/>
            </a:r>
            <a:br>
              <a:rPr lang="pl-PL" altLang="pl-PL" sz="5400" dirty="0" smtClean="0">
                <a:solidFill>
                  <a:srgbClr val="002060"/>
                </a:solidFill>
                <a:latin typeface="Arial" panose="020B0604020202020204" pitchFamily="34" charset="0"/>
              </a:rPr>
            </a:br>
            <a:r>
              <a:rPr lang="pl-PL" altLang="pl-PL" sz="6000" dirty="0" smtClean="0">
                <a:solidFill>
                  <a:srgbClr val="002060"/>
                </a:solidFill>
                <a:latin typeface="Arial" panose="020B0604020202020204" pitchFamily="34" charset="0"/>
              </a:rPr>
              <a:t/>
            </a:r>
            <a:br>
              <a:rPr lang="pl-PL" altLang="pl-PL" sz="6000" dirty="0" smtClean="0">
                <a:solidFill>
                  <a:srgbClr val="002060"/>
                </a:solidFill>
                <a:latin typeface="Arial" panose="020B0604020202020204" pitchFamily="34" charset="0"/>
              </a:rPr>
            </a:br>
            <a:r>
              <a:rPr lang="pl-PL" altLang="pl-PL" sz="6000" dirty="0" smtClean="0">
                <a:solidFill>
                  <a:srgbClr val="002060"/>
                </a:solidFill>
                <a:latin typeface="Arial" panose="020B0604020202020204" pitchFamily="34" charset="0"/>
              </a:rPr>
              <a:t> </a:t>
            </a:r>
            <a:r>
              <a:rPr lang="pl-PL" altLang="pl-PL" sz="3000" dirty="0" smtClean="0">
                <a:solidFill>
                  <a:srgbClr val="002060"/>
                </a:solidFill>
                <a:latin typeface="Arial" panose="020B0604020202020204" pitchFamily="34" charset="0"/>
              </a:rPr>
              <a:t/>
            </a:r>
            <a:br>
              <a:rPr lang="pl-PL" altLang="pl-PL" sz="3000" dirty="0" smtClean="0">
                <a:solidFill>
                  <a:srgbClr val="002060"/>
                </a:solidFill>
                <a:latin typeface="Arial" panose="020B0604020202020204" pitchFamily="34" charset="0"/>
              </a:rPr>
            </a:br>
            <a:r>
              <a:rPr lang="pl-PL" altLang="pl-PL" sz="3000" dirty="0" smtClean="0">
                <a:solidFill>
                  <a:srgbClr val="0000FF"/>
                </a:solidFill>
                <a:latin typeface="Arial" panose="020B0604020202020204" pitchFamily="34" charset="0"/>
              </a:rPr>
              <a:t> </a:t>
            </a:r>
            <a:r>
              <a:rPr lang="pl-PL" altLang="pl-PL" sz="3000" dirty="0" smtClean="0">
                <a:solidFill>
                  <a:schemeClr val="bg2"/>
                </a:solidFill>
                <a:latin typeface="Arial" panose="020B0604020202020204" pitchFamily="34" charset="0"/>
              </a:rPr>
              <a:t>Kierownik Dziekanatu Wydziału Elektroniki</a:t>
            </a:r>
          </a:p>
        </p:txBody>
      </p:sp>
    </p:spTree>
    <p:extLst>
      <p:ext uri="{BB962C8B-B14F-4D97-AF65-F5344CB8AC3E}">
        <p14:creationId xmlns:p14="http://schemas.microsoft.com/office/powerpoint/2010/main" val="3648636840"/>
      </p:ext>
    </p:extLst>
  </p:cSld>
  <p:clrMapOvr>
    <a:masterClrMapping/>
  </p:clrMapOvr>
  <p:transition>
    <p:randomBa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Obraz 3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3949" y="0"/>
            <a:ext cx="1170051" cy="819036"/>
          </a:xfrm>
          <a:prstGeom prst="rect">
            <a:avLst/>
          </a:prstGeom>
        </p:spPr>
      </p:pic>
      <p:sp>
        <p:nvSpPr>
          <p:cNvPr id="36866" name="pole tekstowe 1"/>
          <p:cNvSpPr txBox="1">
            <a:spLocks noChangeArrowheads="1"/>
          </p:cNvSpPr>
          <p:nvPr/>
        </p:nvSpPr>
        <p:spPr bwMode="auto">
          <a:xfrm>
            <a:off x="719137" y="764704"/>
            <a:ext cx="772957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pl-PL" dirty="0" smtClean="0">
                <a:solidFill>
                  <a:srgbClr val="002060"/>
                </a:solidFill>
                <a:latin typeface="Arial" panose="020B0604020202020204" pitchFamily="34" charset="0"/>
              </a:rPr>
              <a:t>Stands in the Dean Office</a:t>
            </a:r>
          </a:p>
          <a:p>
            <a:pPr>
              <a:spcBef>
                <a:spcPct val="0"/>
              </a:spcBef>
              <a:buFontTx/>
              <a:buNone/>
            </a:pPr>
            <a:r>
              <a:rPr lang="en-US" altLang="pl-PL" sz="2400" dirty="0" smtClean="0">
                <a:solidFill>
                  <a:srgbClr val="002060"/>
                </a:solidFill>
                <a:latin typeface="Arial" panose="020B0604020202020204" pitchFamily="34" charset="0"/>
              </a:rPr>
              <a:t>a scheme, building C-</a:t>
            </a:r>
            <a:r>
              <a:rPr lang="pl-PL" altLang="pl-PL" sz="2400" dirty="0" smtClean="0">
                <a:solidFill>
                  <a:srgbClr val="002060"/>
                </a:solidFill>
                <a:latin typeface="Arial" panose="020B0604020202020204" pitchFamily="34" charset="0"/>
              </a:rPr>
              <a:t>1</a:t>
            </a:r>
            <a:endParaRPr lang="en-US" altLang="pl-PL" sz="2400" dirty="0">
              <a:solidFill>
                <a:srgbClr val="002060"/>
              </a:solidFill>
              <a:latin typeface="Arial" panose="020B0604020202020204" pitchFamily="34" charset="0"/>
            </a:endParaRPr>
          </a:p>
        </p:txBody>
      </p:sp>
      <p:grpSp>
        <p:nvGrpSpPr>
          <p:cNvPr id="36867" name="Grupa 21"/>
          <p:cNvGrpSpPr>
            <a:grpSpLocks/>
          </p:cNvGrpSpPr>
          <p:nvPr/>
        </p:nvGrpSpPr>
        <p:grpSpPr bwMode="auto">
          <a:xfrm>
            <a:off x="1011920" y="1844824"/>
            <a:ext cx="7570428" cy="4813027"/>
            <a:chOff x="-43080" y="-72792"/>
            <a:chExt cx="10291980" cy="6854592"/>
          </a:xfrm>
        </p:grpSpPr>
        <p:sp>
          <p:nvSpPr>
            <p:cNvPr id="23" name="Pole tekstowe 6"/>
            <p:cNvSpPr txBox="1"/>
            <p:nvPr/>
          </p:nvSpPr>
          <p:spPr>
            <a:xfrm>
              <a:off x="0" y="542"/>
              <a:ext cx="2314993" cy="1348056"/>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a:spcBef>
                  <a:spcPct val="0"/>
                </a:spcBef>
                <a:buFontTx/>
                <a:buNone/>
              </a:pPr>
              <a:r>
                <a:rPr lang="pl-PL" altLang="pl-PL" sz="1400" b="1" dirty="0">
                  <a:solidFill>
                    <a:srgbClr val="000000"/>
                  </a:solidFill>
                  <a:latin typeface="Times New Roman" panose="02020603050405020304" pitchFamily="18" charset="0"/>
                  <a:ea typeface="Calibri" panose="020F0502020204030204" pitchFamily="34" charset="0"/>
                  <a:cs typeface="Calibri" panose="020F0502020204030204" pitchFamily="34" charset="0"/>
                </a:rPr>
                <a:t>4</a:t>
              </a:r>
              <a:endParaRPr lang="pl-PL" altLang="pl-PL" sz="1200" dirty="0">
                <a:solidFill>
                  <a:srgbClr val="000000"/>
                </a:solidFill>
                <a:latin typeface="Times New Roman" panose="02020603050405020304" pitchFamily="18" charset="0"/>
                <a:ea typeface="Calibri" panose="020F0502020204030204" pitchFamily="34" charset="0"/>
                <a:cs typeface="Calibri" panose="020F0502020204030204" pitchFamily="34" charset="0"/>
              </a:endParaRPr>
            </a:p>
            <a:p>
              <a:pPr algn="ctr">
                <a:spcBef>
                  <a:spcPct val="0"/>
                </a:spcBef>
                <a:buFontTx/>
                <a:buNone/>
              </a:pPr>
              <a:r>
                <a:rPr lang="pl-PL" altLang="pl-PL" sz="1400"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Part-</a:t>
              </a:r>
              <a:r>
                <a:rPr lang="pl-PL" altLang="pl-PL" sz="1400" dirty="0" err="1"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time</a:t>
              </a:r>
              <a:r>
                <a:rPr lang="pl-PL" altLang="pl-PL" sz="1400"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 </a:t>
              </a:r>
              <a:r>
                <a:rPr lang="pl-PL" altLang="pl-PL" sz="1400" dirty="0" err="1"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studies</a:t>
              </a:r>
              <a:r>
                <a:rPr lang="pl-PL" altLang="pl-PL" sz="1400"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 </a:t>
              </a:r>
              <a:r>
                <a:rPr lang="pl-PL" altLang="pl-PL" sz="1400" dirty="0">
                  <a:solidFill>
                    <a:srgbClr val="000000"/>
                  </a:solidFill>
                  <a:latin typeface="Times New Roman" panose="02020603050405020304" pitchFamily="18" charset="0"/>
                  <a:ea typeface="Calibri" panose="020F0502020204030204" pitchFamily="34" charset="0"/>
                  <a:cs typeface="Calibri" panose="020F0502020204030204" pitchFamily="34" charset="0"/>
                </a:rPr>
                <a:t> </a:t>
              </a:r>
              <a:endParaRPr lang="pl-PL" altLang="pl-PL" sz="1400"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endParaRPr>
            </a:p>
            <a:p>
              <a:pPr algn="ctr">
                <a:spcBef>
                  <a:spcPct val="0"/>
                </a:spcBef>
                <a:buFontTx/>
                <a:buNone/>
              </a:pPr>
              <a:r>
                <a:rPr lang="pl-PL" altLang="pl-PL" sz="1400" b="1"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Teresa </a:t>
              </a:r>
              <a:r>
                <a:rPr lang="pl-PL" altLang="pl-PL" sz="1400" b="1" dirty="0">
                  <a:solidFill>
                    <a:srgbClr val="000000"/>
                  </a:solidFill>
                  <a:latin typeface="Times New Roman" panose="02020603050405020304" pitchFamily="18" charset="0"/>
                  <a:ea typeface="Calibri" panose="020F0502020204030204" pitchFamily="34" charset="0"/>
                  <a:cs typeface="Calibri" panose="020F0502020204030204" pitchFamily="34" charset="0"/>
                </a:rPr>
                <a:t>Jończyk</a:t>
              </a:r>
              <a:endParaRPr lang="pl-PL" altLang="pl-PL" sz="1200" b="1" dirty="0">
                <a:solidFill>
                  <a:srgbClr val="000000"/>
                </a:solidFill>
                <a:latin typeface="Times New Roman" panose="02020603050405020304" pitchFamily="18" charset="0"/>
                <a:ea typeface="Calibri" panose="020F0502020204030204" pitchFamily="34" charset="0"/>
                <a:cs typeface="Calibri" panose="020F0502020204030204" pitchFamily="34" charset="0"/>
              </a:endParaRPr>
            </a:p>
          </p:txBody>
        </p:sp>
        <p:sp>
          <p:nvSpPr>
            <p:cNvPr id="24" name="Pole tekstowe 7"/>
            <p:cNvSpPr txBox="1"/>
            <p:nvPr/>
          </p:nvSpPr>
          <p:spPr>
            <a:xfrm>
              <a:off x="0" y="1467226"/>
              <a:ext cx="2314993" cy="1332957"/>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a:spcBef>
                  <a:spcPct val="0"/>
                </a:spcBef>
                <a:buFontTx/>
                <a:buNone/>
              </a:pPr>
              <a:r>
                <a:rPr lang="pl-PL" altLang="pl-PL" sz="1400" b="1" dirty="0">
                  <a:solidFill>
                    <a:srgbClr val="000000"/>
                  </a:solidFill>
                  <a:latin typeface="Times New Roman" panose="02020603050405020304" pitchFamily="18" charset="0"/>
                  <a:ea typeface="Calibri" panose="020F0502020204030204" pitchFamily="34" charset="0"/>
                  <a:cs typeface="Calibri" panose="020F0502020204030204" pitchFamily="34" charset="0"/>
                </a:rPr>
                <a:t>3</a:t>
              </a:r>
              <a:endParaRPr lang="pl-PL" altLang="pl-PL" sz="1200" dirty="0">
                <a:solidFill>
                  <a:srgbClr val="000000"/>
                </a:solidFill>
                <a:latin typeface="Times New Roman" panose="02020603050405020304" pitchFamily="18" charset="0"/>
                <a:ea typeface="Calibri" panose="020F0502020204030204" pitchFamily="34" charset="0"/>
                <a:cs typeface="Calibri" panose="020F0502020204030204" pitchFamily="34" charset="0"/>
              </a:endParaRPr>
            </a:p>
            <a:p>
              <a:pPr algn="ctr">
                <a:spcBef>
                  <a:spcPct val="0"/>
                </a:spcBef>
                <a:buFontTx/>
                <a:buNone/>
              </a:pPr>
              <a:r>
                <a:rPr lang="pl-PL" altLang="pl-PL" sz="1400" dirty="0" err="1" smtClean="0">
                  <a:solidFill>
                    <a:srgbClr val="C00000"/>
                  </a:solidFill>
                  <a:latin typeface="Times New Roman" panose="02020603050405020304" pitchFamily="18" charset="0"/>
                  <a:ea typeface="Calibri" panose="020F0502020204030204" pitchFamily="34" charset="0"/>
                  <a:cs typeface="Calibri" panose="020F0502020204030204" pitchFamily="34" charset="0"/>
                </a:rPr>
                <a:t>Internship</a:t>
              </a:r>
              <a:r>
                <a:rPr lang="pl-PL" altLang="pl-PL" sz="1400" dirty="0" smtClean="0">
                  <a:solidFill>
                    <a:srgbClr val="C00000"/>
                  </a:solidFill>
                  <a:latin typeface="Times New Roman" panose="02020603050405020304" pitchFamily="18" charset="0"/>
                  <a:ea typeface="Calibri" panose="020F0502020204030204" pitchFamily="34" charset="0"/>
                  <a:cs typeface="Calibri" panose="020F0502020204030204" pitchFamily="34" charset="0"/>
                </a:rPr>
                <a:t>, suplement</a:t>
              </a:r>
              <a:endParaRPr lang="pl-PL" altLang="pl-PL" sz="1200" dirty="0">
                <a:solidFill>
                  <a:srgbClr val="000000"/>
                </a:solidFill>
                <a:latin typeface="Times New Roman" panose="02020603050405020304" pitchFamily="18" charset="0"/>
                <a:ea typeface="Calibri" panose="020F0502020204030204" pitchFamily="34" charset="0"/>
                <a:cs typeface="Calibri" panose="020F0502020204030204" pitchFamily="34" charset="0"/>
              </a:endParaRPr>
            </a:p>
            <a:p>
              <a:pPr algn="ctr">
                <a:spcBef>
                  <a:spcPct val="0"/>
                </a:spcBef>
                <a:buFontTx/>
                <a:buNone/>
              </a:pPr>
              <a:r>
                <a:rPr lang="pl-PL" altLang="pl-PL" sz="1400" b="1"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Piotr </a:t>
              </a:r>
              <a:r>
                <a:rPr lang="pl-PL" altLang="pl-PL" sz="1400" b="1" dirty="0">
                  <a:solidFill>
                    <a:srgbClr val="000000"/>
                  </a:solidFill>
                  <a:latin typeface="Times New Roman" panose="02020603050405020304" pitchFamily="18" charset="0"/>
                  <a:ea typeface="Calibri" panose="020F0502020204030204" pitchFamily="34" charset="0"/>
                  <a:cs typeface="Calibri" panose="020F0502020204030204" pitchFamily="34" charset="0"/>
                </a:rPr>
                <a:t>Wójcik</a:t>
              </a:r>
              <a:endParaRPr lang="pl-PL" altLang="pl-PL" sz="1200" b="1" dirty="0">
                <a:solidFill>
                  <a:srgbClr val="000000"/>
                </a:solidFill>
                <a:latin typeface="Times New Roman" panose="02020603050405020304" pitchFamily="18" charset="0"/>
                <a:ea typeface="Calibri" panose="020F0502020204030204" pitchFamily="34" charset="0"/>
                <a:cs typeface="Calibri" panose="020F0502020204030204" pitchFamily="34" charset="0"/>
              </a:endParaRPr>
            </a:p>
          </p:txBody>
        </p:sp>
        <p:sp>
          <p:nvSpPr>
            <p:cNvPr id="25" name="Pole tekstowe 8"/>
            <p:cNvSpPr txBox="1"/>
            <p:nvPr/>
          </p:nvSpPr>
          <p:spPr>
            <a:xfrm>
              <a:off x="0" y="2923127"/>
              <a:ext cx="2314993" cy="1363154"/>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a:spcBef>
                  <a:spcPct val="0"/>
                </a:spcBef>
                <a:buFontTx/>
                <a:buNone/>
              </a:pPr>
              <a:r>
                <a:rPr lang="pl-PL" altLang="pl-PL" sz="1400" b="1"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6</a:t>
              </a:r>
            </a:p>
            <a:p>
              <a:pPr algn="ctr">
                <a:spcBef>
                  <a:spcPct val="0"/>
                </a:spcBef>
                <a:buNone/>
              </a:pPr>
              <a:r>
                <a:rPr lang="pl-PL" altLang="pl-PL" sz="1200" dirty="0" err="1">
                  <a:solidFill>
                    <a:srgbClr val="C00000"/>
                  </a:solidFill>
                  <a:latin typeface="Times New Roman" panose="02020603050405020304" pitchFamily="18" charset="0"/>
                  <a:ea typeface="Calibri" panose="020F0502020204030204" pitchFamily="34" charset="0"/>
                  <a:cs typeface="Calibri" panose="020F0502020204030204" pitchFamily="34" charset="0"/>
                </a:rPr>
                <a:t>Alumnies</a:t>
              </a:r>
              <a:r>
                <a:rPr lang="pl-PL" altLang="pl-PL" sz="1200" dirty="0">
                  <a:solidFill>
                    <a:srgbClr val="C00000"/>
                  </a:solidFill>
                  <a:latin typeface="Times New Roman" panose="02020603050405020304" pitchFamily="18" charset="0"/>
                  <a:ea typeface="Calibri" panose="020F0502020204030204" pitchFamily="34" charset="0"/>
                  <a:cs typeface="Calibri" panose="020F0502020204030204" pitchFamily="34" charset="0"/>
                </a:rPr>
                <a:t>, </a:t>
              </a:r>
              <a:r>
                <a:rPr lang="pl-PL" altLang="pl-PL" sz="1200" dirty="0" err="1">
                  <a:solidFill>
                    <a:srgbClr val="C00000"/>
                  </a:solidFill>
                  <a:latin typeface="Times New Roman" panose="02020603050405020304" pitchFamily="18" charset="0"/>
                  <a:ea typeface="Calibri" panose="020F0502020204030204" pitchFamily="34" charset="0"/>
                  <a:cs typeface="Calibri" panose="020F0502020204030204" pitchFamily="34" charset="0"/>
                </a:rPr>
                <a:t>Graduates</a:t>
              </a:r>
              <a:r>
                <a:rPr lang="pl-PL" altLang="pl-PL" sz="1200" dirty="0">
                  <a:solidFill>
                    <a:srgbClr val="C00000"/>
                  </a:solidFill>
                  <a:latin typeface="Times New Roman" panose="02020603050405020304" pitchFamily="18" charset="0"/>
                  <a:ea typeface="Calibri" panose="020F0502020204030204" pitchFamily="34" charset="0"/>
                  <a:cs typeface="Calibri" panose="020F0502020204030204" pitchFamily="34" charset="0"/>
                </a:rPr>
                <a:t> </a:t>
              </a:r>
            </a:p>
            <a:p>
              <a:pPr algn="ctr">
                <a:spcBef>
                  <a:spcPct val="0"/>
                </a:spcBef>
                <a:buFontTx/>
                <a:buNone/>
              </a:pPr>
              <a:endParaRPr lang="pl-PL" altLang="pl-PL" sz="1200" b="1" dirty="0">
                <a:latin typeface="Times New Roman" panose="02020603050405020304" pitchFamily="18" charset="0"/>
                <a:ea typeface="Calibri" panose="020F0502020204030204" pitchFamily="34" charset="0"/>
                <a:cs typeface="Calibri" panose="020F0502020204030204" pitchFamily="34" charset="0"/>
              </a:endParaRPr>
            </a:p>
            <a:p>
              <a:pPr algn="ctr">
                <a:spcBef>
                  <a:spcPct val="0"/>
                </a:spcBef>
                <a:buFontTx/>
                <a:buNone/>
              </a:pPr>
              <a:r>
                <a:rPr lang="pl-PL" altLang="pl-PL" sz="1200" b="1" dirty="0" smtClean="0">
                  <a:latin typeface="Times New Roman" panose="02020603050405020304" pitchFamily="18" charset="0"/>
                  <a:ea typeface="Calibri" panose="020F0502020204030204" pitchFamily="34" charset="0"/>
                  <a:cs typeface="Calibri" panose="020F0502020204030204" pitchFamily="34" charset="0"/>
                </a:rPr>
                <a:t>Mgr inż. Beata </a:t>
              </a:r>
              <a:r>
                <a:rPr lang="pl-PL" altLang="pl-PL" sz="1200" b="1" dirty="0" err="1" smtClean="0">
                  <a:latin typeface="Times New Roman" panose="02020603050405020304" pitchFamily="18" charset="0"/>
                  <a:ea typeface="Calibri" panose="020F0502020204030204" pitchFamily="34" charset="0"/>
                  <a:cs typeface="Calibri" panose="020F0502020204030204" pitchFamily="34" charset="0"/>
                </a:rPr>
                <a:t>Ocha</a:t>
              </a:r>
              <a:endParaRPr lang="pl-PL" altLang="pl-PL" sz="1200" b="1" dirty="0">
                <a:latin typeface="Times New Roman" panose="02020603050405020304" pitchFamily="18" charset="0"/>
                <a:ea typeface="Calibri" panose="020F0502020204030204" pitchFamily="34" charset="0"/>
                <a:cs typeface="Calibri" panose="020F0502020204030204" pitchFamily="34" charset="0"/>
              </a:endParaRPr>
            </a:p>
          </p:txBody>
        </p:sp>
        <p:sp>
          <p:nvSpPr>
            <p:cNvPr id="26" name="Pole tekstowe 9"/>
            <p:cNvSpPr txBox="1"/>
            <p:nvPr/>
          </p:nvSpPr>
          <p:spPr>
            <a:xfrm>
              <a:off x="-43080" y="4435696"/>
              <a:ext cx="2314994" cy="132433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a:spcBef>
                  <a:spcPct val="0"/>
                </a:spcBef>
                <a:buFontTx/>
                <a:buNone/>
              </a:pPr>
              <a:r>
                <a:rPr lang="pl-PL" altLang="pl-PL" sz="1400" b="1"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1</a:t>
              </a:r>
            </a:p>
            <a:p>
              <a:pPr algn="ctr">
                <a:spcBef>
                  <a:spcPct val="0"/>
                </a:spcBef>
                <a:buNone/>
              </a:pPr>
              <a:r>
                <a:rPr lang="pl-PL" sz="1400" dirty="0" err="1">
                  <a:solidFill>
                    <a:srgbClr val="C00000"/>
                  </a:solidFill>
                  <a:latin typeface="Times New Roman"/>
                  <a:ea typeface="Calibri"/>
                </a:rPr>
                <a:t>Archives</a:t>
              </a:r>
              <a:r>
                <a:rPr lang="pl-PL" sz="1400" dirty="0">
                  <a:solidFill>
                    <a:srgbClr val="C00000"/>
                  </a:solidFill>
                  <a:latin typeface="Times New Roman"/>
                  <a:ea typeface="Calibri"/>
                </a:rPr>
                <a:t> </a:t>
              </a:r>
            </a:p>
            <a:p>
              <a:pPr algn="ctr">
                <a:spcBef>
                  <a:spcPct val="0"/>
                </a:spcBef>
                <a:buFontTx/>
                <a:buNone/>
              </a:pPr>
              <a:r>
                <a:rPr lang="pl-PL" altLang="pl-PL" sz="1400" b="1"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Krystyna Stefanik</a:t>
              </a:r>
            </a:p>
          </p:txBody>
        </p:sp>
        <p:sp>
          <p:nvSpPr>
            <p:cNvPr id="27" name="Pole tekstowe 10"/>
            <p:cNvSpPr txBox="1"/>
            <p:nvPr/>
          </p:nvSpPr>
          <p:spPr>
            <a:xfrm>
              <a:off x="3047324" y="3470977"/>
              <a:ext cx="2030301" cy="1606881"/>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a:spcBef>
                  <a:spcPct val="0"/>
                </a:spcBef>
                <a:buFontTx/>
                <a:buNone/>
              </a:pPr>
              <a:r>
                <a:rPr lang="pl-PL" altLang="pl-PL" sz="1400" b="1"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5</a:t>
              </a:r>
            </a:p>
            <a:p>
              <a:pPr algn="ctr">
                <a:spcBef>
                  <a:spcPct val="0"/>
                </a:spcBef>
                <a:buNone/>
              </a:pPr>
              <a:r>
                <a:rPr lang="pl-PL" altLang="pl-PL" sz="1200" dirty="0">
                  <a:solidFill>
                    <a:srgbClr val="C00000"/>
                  </a:solidFill>
                  <a:latin typeface="Times New Roman" panose="02020603050405020304" pitchFamily="18" charset="0"/>
                  <a:ea typeface="Calibri" panose="020F0502020204030204" pitchFamily="34" charset="0"/>
                  <a:cs typeface="Calibri" panose="020F0502020204030204" pitchFamily="34" charset="0"/>
                </a:rPr>
                <a:t>Full–</a:t>
              </a:r>
              <a:r>
                <a:rPr lang="pl-PL" altLang="pl-PL" sz="1200" dirty="0" err="1">
                  <a:solidFill>
                    <a:srgbClr val="C00000"/>
                  </a:solidFill>
                  <a:latin typeface="Times New Roman" panose="02020603050405020304" pitchFamily="18" charset="0"/>
                  <a:ea typeface="Calibri" panose="020F0502020204030204" pitchFamily="34" charset="0"/>
                  <a:cs typeface="Calibri" panose="020F0502020204030204" pitchFamily="34" charset="0"/>
                </a:rPr>
                <a:t>time</a:t>
              </a:r>
              <a:r>
                <a:rPr lang="pl-PL" altLang="pl-PL" sz="1200" dirty="0">
                  <a:solidFill>
                    <a:srgbClr val="C00000"/>
                  </a:solidFill>
                  <a:latin typeface="Times New Roman" panose="02020603050405020304" pitchFamily="18" charset="0"/>
                  <a:ea typeface="Calibri" panose="020F0502020204030204" pitchFamily="34" charset="0"/>
                  <a:cs typeface="Calibri" panose="020F0502020204030204" pitchFamily="34" charset="0"/>
                </a:rPr>
                <a:t> </a:t>
              </a:r>
              <a:r>
                <a:rPr lang="pl-PL" altLang="pl-PL" sz="1200" dirty="0" err="1" smtClean="0">
                  <a:solidFill>
                    <a:srgbClr val="C00000"/>
                  </a:solidFill>
                  <a:latin typeface="Times New Roman" panose="02020603050405020304" pitchFamily="18" charset="0"/>
                  <a:ea typeface="Calibri" panose="020F0502020204030204" pitchFamily="34" charset="0"/>
                  <a:cs typeface="Calibri" panose="020F0502020204030204" pitchFamily="34" charset="0"/>
                </a:rPr>
                <a:t>studies</a:t>
              </a:r>
              <a:endParaRPr lang="pl-PL" altLang="pl-PL" sz="1200" dirty="0">
                <a:solidFill>
                  <a:srgbClr val="000000"/>
                </a:solidFill>
                <a:latin typeface="Times New Roman" panose="02020603050405020304" pitchFamily="18" charset="0"/>
                <a:ea typeface="Calibri" panose="020F0502020204030204" pitchFamily="34" charset="0"/>
                <a:cs typeface="Calibri" panose="020F0502020204030204" pitchFamily="34" charset="0"/>
              </a:endParaRPr>
            </a:p>
            <a:p>
              <a:pPr algn="ctr">
                <a:spcBef>
                  <a:spcPct val="0"/>
                </a:spcBef>
                <a:buFontTx/>
                <a:buNone/>
              </a:pPr>
              <a:r>
                <a:rPr lang="pl-PL" altLang="pl-PL" sz="1400" b="1"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 mgr inż. Joanna Kawecka</a:t>
              </a:r>
              <a:endParaRPr lang="pl-PL" altLang="pl-PL" sz="1200" b="1" dirty="0">
                <a:solidFill>
                  <a:srgbClr val="000000"/>
                </a:solidFill>
                <a:latin typeface="Times New Roman" panose="02020603050405020304" pitchFamily="18" charset="0"/>
                <a:ea typeface="Calibri" panose="020F0502020204030204" pitchFamily="34" charset="0"/>
                <a:cs typeface="Calibri" panose="020F0502020204030204" pitchFamily="34" charset="0"/>
              </a:endParaRPr>
            </a:p>
          </p:txBody>
        </p:sp>
        <p:sp>
          <p:nvSpPr>
            <p:cNvPr id="28" name="Pole tekstowe 11"/>
            <p:cNvSpPr txBox="1"/>
            <p:nvPr/>
          </p:nvSpPr>
          <p:spPr>
            <a:xfrm>
              <a:off x="5191877" y="3482840"/>
              <a:ext cx="2084617" cy="1606881"/>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a:spcBef>
                  <a:spcPct val="0"/>
                </a:spcBef>
                <a:buFontTx/>
                <a:buNone/>
              </a:pPr>
              <a:r>
                <a:rPr lang="pl-PL" altLang="pl-PL" sz="1400" b="1"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6</a:t>
              </a:r>
            </a:p>
            <a:p>
              <a:pPr algn="ctr">
                <a:spcBef>
                  <a:spcPct val="0"/>
                </a:spcBef>
                <a:buNone/>
              </a:pPr>
              <a:r>
                <a:rPr lang="pl-PL" altLang="pl-PL" sz="1200" dirty="0">
                  <a:solidFill>
                    <a:srgbClr val="C00000"/>
                  </a:solidFill>
                  <a:latin typeface="Times New Roman" panose="02020603050405020304" pitchFamily="18" charset="0"/>
                  <a:ea typeface="Calibri" panose="020F0502020204030204" pitchFamily="34" charset="0"/>
                  <a:cs typeface="Calibri" panose="020F0502020204030204" pitchFamily="34" charset="0"/>
                </a:rPr>
                <a:t>Full–</a:t>
              </a:r>
              <a:r>
                <a:rPr lang="pl-PL" altLang="pl-PL" sz="1200" dirty="0" err="1">
                  <a:solidFill>
                    <a:srgbClr val="C00000"/>
                  </a:solidFill>
                  <a:latin typeface="Times New Roman" panose="02020603050405020304" pitchFamily="18" charset="0"/>
                  <a:ea typeface="Calibri" panose="020F0502020204030204" pitchFamily="34" charset="0"/>
                  <a:cs typeface="Calibri" panose="020F0502020204030204" pitchFamily="34" charset="0"/>
                </a:rPr>
                <a:t>time</a:t>
              </a:r>
              <a:r>
                <a:rPr lang="pl-PL" altLang="pl-PL" sz="1200" dirty="0">
                  <a:solidFill>
                    <a:srgbClr val="C00000"/>
                  </a:solidFill>
                  <a:latin typeface="Times New Roman" panose="02020603050405020304" pitchFamily="18" charset="0"/>
                  <a:ea typeface="Calibri" panose="020F0502020204030204" pitchFamily="34" charset="0"/>
                  <a:cs typeface="Calibri" panose="020F0502020204030204" pitchFamily="34" charset="0"/>
                </a:rPr>
                <a:t> </a:t>
              </a:r>
              <a:r>
                <a:rPr lang="pl-PL" altLang="pl-PL" sz="1200" dirty="0" err="1">
                  <a:solidFill>
                    <a:srgbClr val="C00000"/>
                  </a:solidFill>
                  <a:latin typeface="Times New Roman" panose="02020603050405020304" pitchFamily="18" charset="0"/>
                  <a:ea typeface="Calibri" panose="020F0502020204030204" pitchFamily="34" charset="0"/>
                  <a:cs typeface="Calibri" panose="020F0502020204030204" pitchFamily="34" charset="0"/>
                </a:rPr>
                <a:t>studies</a:t>
              </a:r>
              <a:endParaRPr lang="pl-PL" altLang="pl-PL" sz="1100" dirty="0">
                <a:solidFill>
                  <a:srgbClr val="000000"/>
                </a:solidFill>
                <a:latin typeface="Times New Roman" panose="02020603050405020304" pitchFamily="18" charset="0"/>
                <a:ea typeface="Calibri" panose="020F0502020204030204" pitchFamily="34" charset="0"/>
                <a:cs typeface="Calibri" panose="020F0502020204030204" pitchFamily="34" charset="0"/>
              </a:endParaRPr>
            </a:p>
            <a:p>
              <a:pPr algn="ctr">
                <a:spcBef>
                  <a:spcPct val="0"/>
                </a:spcBef>
                <a:buFontTx/>
                <a:buNone/>
              </a:pPr>
              <a:endParaRPr lang="pl-PL" altLang="pl-PL" sz="1200" dirty="0">
                <a:solidFill>
                  <a:srgbClr val="000000"/>
                </a:solidFill>
                <a:latin typeface="Times New Roman" panose="02020603050405020304" pitchFamily="18" charset="0"/>
                <a:ea typeface="Calibri" panose="020F0502020204030204" pitchFamily="34" charset="0"/>
                <a:cs typeface="Calibri" panose="020F0502020204030204" pitchFamily="34" charset="0"/>
              </a:endParaRPr>
            </a:p>
            <a:p>
              <a:pPr algn="ctr">
                <a:spcBef>
                  <a:spcPct val="0"/>
                </a:spcBef>
                <a:buFontTx/>
                <a:buNone/>
              </a:pPr>
              <a:r>
                <a:rPr lang="pl-PL" altLang="pl-PL" sz="1200" b="1" dirty="0" smtClean="0">
                  <a:latin typeface="Times New Roman" panose="02020603050405020304" pitchFamily="18" charset="0"/>
                  <a:ea typeface="Calibri" panose="020F0502020204030204" pitchFamily="34" charset="0"/>
                  <a:cs typeface="Calibri" panose="020F0502020204030204" pitchFamily="34" charset="0"/>
                </a:rPr>
                <a:t>Józefa Żyto</a:t>
              </a:r>
            </a:p>
          </p:txBody>
        </p:sp>
        <p:sp>
          <p:nvSpPr>
            <p:cNvPr id="29" name="Pole tekstowe 12"/>
            <p:cNvSpPr txBox="1"/>
            <p:nvPr/>
          </p:nvSpPr>
          <p:spPr>
            <a:xfrm>
              <a:off x="7390746" y="3470977"/>
              <a:ext cx="1934779" cy="1606881"/>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a:lstStyle/>
            <a:p>
              <a:pPr algn="ctr">
                <a:spcAft>
                  <a:spcPts val="0"/>
                </a:spcAft>
                <a:defRPr/>
              </a:pPr>
              <a:r>
                <a:rPr lang="pl-PL" sz="1400" b="1" dirty="0" smtClean="0">
                  <a:latin typeface="Times New Roman"/>
                  <a:ea typeface="Calibri"/>
                </a:rPr>
                <a:t>7</a:t>
              </a:r>
            </a:p>
            <a:p>
              <a:pPr algn="ctr">
                <a:spcAft>
                  <a:spcPts val="0"/>
                </a:spcAft>
                <a:defRPr/>
              </a:pPr>
              <a:r>
                <a:rPr lang="pl-PL" altLang="pl-PL" sz="1200" dirty="0">
                  <a:solidFill>
                    <a:srgbClr val="C00000"/>
                  </a:solidFill>
                  <a:latin typeface="Times New Roman" panose="02020603050405020304" pitchFamily="18" charset="0"/>
                  <a:ea typeface="Calibri" panose="020F0502020204030204" pitchFamily="34" charset="0"/>
                  <a:cs typeface="Calibri" panose="020F0502020204030204" pitchFamily="34" charset="0"/>
                </a:rPr>
                <a:t>Full–</a:t>
              </a:r>
              <a:r>
                <a:rPr lang="pl-PL" altLang="pl-PL" sz="1200" dirty="0" err="1">
                  <a:solidFill>
                    <a:srgbClr val="C00000"/>
                  </a:solidFill>
                  <a:latin typeface="Times New Roman" panose="02020603050405020304" pitchFamily="18" charset="0"/>
                  <a:ea typeface="Calibri" panose="020F0502020204030204" pitchFamily="34" charset="0"/>
                  <a:cs typeface="Calibri" panose="020F0502020204030204" pitchFamily="34" charset="0"/>
                </a:rPr>
                <a:t>time</a:t>
              </a:r>
              <a:r>
                <a:rPr lang="pl-PL" altLang="pl-PL" sz="1200" dirty="0">
                  <a:solidFill>
                    <a:srgbClr val="C00000"/>
                  </a:solidFill>
                  <a:latin typeface="Times New Roman" panose="02020603050405020304" pitchFamily="18" charset="0"/>
                  <a:ea typeface="Calibri" panose="020F0502020204030204" pitchFamily="34" charset="0"/>
                  <a:cs typeface="Calibri" panose="020F0502020204030204" pitchFamily="34" charset="0"/>
                </a:rPr>
                <a:t> </a:t>
              </a:r>
              <a:r>
                <a:rPr lang="pl-PL" altLang="pl-PL" sz="1200" dirty="0" err="1">
                  <a:solidFill>
                    <a:srgbClr val="C00000"/>
                  </a:solidFill>
                  <a:latin typeface="Times New Roman" panose="02020603050405020304" pitchFamily="18" charset="0"/>
                  <a:ea typeface="Calibri" panose="020F0502020204030204" pitchFamily="34" charset="0"/>
                  <a:cs typeface="Calibri" panose="020F0502020204030204" pitchFamily="34" charset="0"/>
                </a:rPr>
                <a:t>studies</a:t>
              </a:r>
              <a:endParaRPr lang="pl-PL" altLang="pl-PL" sz="1100" dirty="0">
                <a:solidFill>
                  <a:srgbClr val="000000"/>
                </a:solidFill>
                <a:latin typeface="Times New Roman" panose="02020603050405020304" pitchFamily="18" charset="0"/>
                <a:ea typeface="Calibri" panose="020F0502020204030204" pitchFamily="34" charset="0"/>
                <a:cs typeface="Calibri" panose="020F0502020204030204" pitchFamily="34" charset="0"/>
              </a:endParaRPr>
            </a:p>
            <a:p>
              <a:pPr algn="ctr">
                <a:spcAft>
                  <a:spcPts val="0"/>
                </a:spcAft>
                <a:defRPr/>
              </a:pPr>
              <a:endParaRPr lang="pl-PL" sz="1200" dirty="0">
                <a:latin typeface="Times New Roman"/>
                <a:ea typeface="Calibri"/>
              </a:endParaRPr>
            </a:p>
            <a:p>
              <a:pPr algn="ctr">
                <a:spcAft>
                  <a:spcPts val="0"/>
                </a:spcAft>
                <a:defRPr/>
              </a:pPr>
              <a:r>
                <a:rPr lang="pl-PL" altLang="pl-PL" sz="1200" b="1"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Paweł </a:t>
              </a:r>
              <a:r>
                <a:rPr lang="pl-PL" altLang="pl-PL" sz="1200" b="1" dirty="0">
                  <a:solidFill>
                    <a:srgbClr val="000000"/>
                  </a:solidFill>
                  <a:latin typeface="Times New Roman" panose="02020603050405020304" pitchFamily="18" charset="0"/>
                  <a:ea typeface="Calibri" panose="020F0502020204030204" pitchFamily="34" charset="0"/>
                  <a:cs typeface="Calibri" panose="020F0502020204030204" pitchFamily="34" charset="0"/>
                </a:rPr>
                <a:t>Mioduszewski</a:t>
              </a:r>
              <a:endParaRPr lang="pl-PL" altLang="pl-PL" sz="1100" b="1" dirty="0">
                <a:solidFill>
                  <a:srgbClr val="000000"/>
                </a:solidFill>
                <a:latin typeface="Times New Roman" panose="02020603050405020304" pitchFamily="18" charset="0"/>
                <a:ea typeface="Calibri" panose="020F0502020204030204" pitchFamily="34" charset="0"/>
                <a:cs typeface="Calibri" panose="020F0502020204030204" pitchFamily="34" charset="0"/>
              </a:endParaRPr>
            </a:p>
            <a:p>
              <a:pPr algn="ctr">
                <a:spcAft>
                  <a:spcPts val="0"/>
                </a:spcAft>
                <a:defRPr/>
              </a:pPr>
              <a:endParaRPr lang="pl-PL" sz="1200" dirty="0">
                <a:latin typeface="Times New Roman"/>
                <a:ea typeface="Calibri"/>
              </a:endParaRPr>
            </a:p>
          </p:txBody>
        </p:sp>
        <p:sp>
          <p:nvSpPr>
            <p:cNvPr id="30" name="Pole tekstowe 13"/>
            <p:cNvSpPr txBox="1"/>
            <p:nvPr/>
          </p:nvSpPr>
          <p:spPr>
            <a:xfrm>
              <a:off x="6877551" y="-72792"/>
              <a:ext cx="3371349" cy="2872976"/>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a:spcBef>
                  <a:spcPct val="0"/>
                </a:spcBef>
                <a:buFontTx/>
                <a:buNone/>
              </a:pPr>
              <a:r>
                <a:rPr lang="pl-PL" altLang="pl-PL" sz="1400" b="1"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8</a:t>
              </a:r>
              <a:endParaRPr lang="en-US" altLang="pl-PL" sz="1400" b="1"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endParaRPr>
            </a:p>
            <a:p>
              <a:pPr algn="ctr">
                <a:spcBef>
                  <a:spcPct val="0"/>
                </a:spcBef>
                <a:buFontTx/>
                <a:buNone/>
              </a:pPr>
              <a:r>
                <a:rPr lang="en-US" altLang="pl-PL" sz="1400" dirty="0" smtClean="0">
                  <a:solidFill>
                    <a:srgbClr val="C00000"/>
                  </a:solidFill>
                  <a:latin typeface="Times New Roman" panose="02020603050405020304" pitchFamily="18" charset="0"/>
                  <a:ea typeface="Calibri" panose="020F0502020204030204" pitchFamily="34" charset="0"/>
                  <a:cs typeface="Calibri" panose="020F0502020204030204" pitchFamily="34" charset="0"/>
                </a:rPr>
                <a:t>PhD studies, financial liabilities of students</a:t>
              </a:r>
            </a:p>
            <a:p>
              <a:pPr algn="ctr">
                <a:spcBef>
                  <a:spcPct val="0"/>
                </a:spcBef>
                <a:buFontTx/>
                <a:buNone/>
              </a:pPr>
              <a:r>
                <a:rPr lang="pl-PL" altLang="pl-PL" sz="1400" b="1" dirty="0" smtClean="0">
                  <a:latin typeface="Times New Roman" panose="02020603050405020304" pitchFamily="18" charset="0"/>
                  <a:ea typeface="Calibri" panose="020F0502020204030204" pitchFamily="34" charset="0"/>
                  <a:cs typeface="Calibri" panose="020F0502020204030204" pitchFamily="34" charset="0"/>
                </a:rPr>
                <a:t>Mgr inż. </a:t>
              </a:r>
              <a:r>
                <a:rPr lang="en-US" altLang="pl-PL" sz="1400" b="1" dirty="0" err="1" smtClean="0">
                  <a:latin typeface="Times New Roman" panose="02020603050405020304" pitchFamily="18" charset="0"/>
                  <a:ea typeface="Calibri" panose="020F0502020204030204" pitchFamily="34" charset="0"/>
                  <a:cs typeface="Calibri" panose="020F0502020204030204" pitchFamily="34" charset="0"/>
                </a:rPr>
                <a:t>Agnieszka</a:t>
              </a:r>
              <a:r>
                <a:rPr lang="en-US" altLang="pl-PL" sz="1400" b="1" dirty="0" smtClean="0">
                  <a:latin typeface="Times New Roman" panose="02020603050405020304" pitchFamily="18" charset="0"/>
                  <a:ea typeface="Calibri" panose="020F0502020204030204" pitchFamily="34" charset="0"/>
                  <a:cs typeface="Calibri" panose="020F0502020204030204" pitchFamily="34" charset="0"/>
                </a:rPr>
                <a:t> </a:t>
              </a:r>
              <a:r>
                <a:rPr lang="en-US" altLang="pl-PL" sz="1400" b="1" dirty="0" err="1" smtClean="0">
                  <a:latin typeface="Times New Roman" panose="02020603050405020304" pitchFamily="18" charset="0"/>
                  <a:ea typeface="Calibri" panose="020F0502020204030204" pitchFamily="34" charset="0"/>
                  <a:cs typeface="Calibri" panose="020F0502020204030204" pitchFamily="34" charset="0"/>
                </a:rPr>
                <a:t>Chaszczewska</a:t>
              </a:r>
              <a:endParaRPr lang="en-US" altLang="pl-PL" sz="1400" b="1" dirty="0" smtClean="0">
                <a:latin typeface="Times New Roman" panose="02020603050405020304" pitchFamily="18" charset="0"/>
                <a:cs typeface="Times New Roman" panose="02020603050405020304" pitchFamily="18" charset="0"/>
              </a:endParaRPr>
            </a:p>
            <a:p>
              <a:pPr algn="ctr">
                <a:spcBef>
                  <a:spcPct val="0"/>
                </a:spcBef>
                <a:spcAft>
                  <a:spcPts val="600"/>
                </a:spcAft>
                <a:buFontTx/>
                <a:buNone/>
              </a:pPr>
              <a:r>
                <a:rPr lang="en-US" altLang="pl-PL" sz="1400" b="1" dirty="0" smtClean="0">
                  <a:latin typeface="Times New Roman" panose="02020603050405020304" pitchFamily="18" charset="0"/>
                  <a:cs typeface="Times New Roman" panose="02020603050405020304" pitchFamily="18" charset="0"/>
                </a:rPr>
                <a:t>Department of </a:t>
              </a:r>
              <a:r>
                <a:rPr lang="en-US" altLang="pl-PL" sz="1400" b="1" dirty="0" err="1" smtClean="0">
                  <a:latin typeface="Times New Roman" panose="02020603050405020304" pitchFamily="18" charset="0"/>
                  <a:cs typeface="Times New Roman" panose="02020603050405020304" pitchFamily="18" charset="0"/>
                </a:rPr>
                <a:t>Informatization</a:t>
              </a:r>
              <a:r>
                <a:rPr lang="en-US" altLang="pl-PL" sz="1400" b="1" dirty="0" smtClean="0">
                  <a:latin typeface="Times New Roman" panose="02020603050405020304" pitchFamily="18" charset="0"/>
                  <a:cs typeface="Times New Roman" panose="02020603050405020304" pitchFamily="18" charset="0"/>
                </a:rPr>
                <a:t> </a:t>
              </a:r>
            </a:p>
            <a:p>
              <a:pPr algn="ctr">
                <a:spcBef>
                  <a:spcPct val="0"/>
                </a:spcBef>
                <a:buFontTx/>
                <a:buNone/>
              </a:pPr>
              <a:r>
                <a:rPr lang="en-US" altLang="pl-PL" sz="1400" b="1" dirty="0" smtClean="0">
                  <a:solidFill>
                    <a:srgbClr val="FF0000"/>
                  </a:solidFill>
                  <a:latin typeface="Times New Roman" panose="02020603050405020304" pitchFamily="18" charset="0"/>
                  <a:ea typeface="Calibri" panose="020F0502020204030204" pitchFamily="34" charset="0"/>
                  <a:cs typeface="Calibri" panose="020F0502020204030204" pitchFamily="34" charset="0"/>
                </a:rPr>
                <a:t>Moved to room 12</a:t>
              </a:r>
              <a:r>
                <a:rPr lang="pl-PL" altLang="pl-PL" sz="1400" b="1" dirty="0" smtClean="0">
                  <a:solidFill>
                    <a:srgbClr val="FF0000"/>
                  </a:solidFill>
                  <a:latin typeface="Times New Roman" panose="02020603050405020304" pitchFamily="18" charset="0"/>
                  <a:ea typeface="Calibri" panose="020F0502020204030204" pitchFamily="34" charset="0"/>
                  <a:cs typeface="Calibri" panose="020F0502020204030204" pitchFamily="34" charset="0"/>
                </a:rPr>
                <a:t>,</a:t>
              </a:r>
              <a:r>
                <a:rPr lang="en-US" altLang="pl-PL" sz="1400" b="1" dirty="0" smtClean="0">
                  <a:solidFill>
                    <a:srgbClr val="FF0000"/>
                  </a:solidFill>
                  <a:latin typeface="Times New Roman" panose="02020603050405020304" pitchFamily="18" charset="0"/>
                  <a:ea typeface="Calibri" panose="020F0502020204030204" pitchFamily="34" charset="0"/>
                  <a:cs typeface="Calibri" panose="020F0502020204030204" pitchFamily="34" charset="0"/>
                </a:rPr>
                <a:t> </a:t>
              </a:r>
              <a:r>
                <a:rPr lang="en-US" altLang="pl-PL" sz="1400" b="1" dirty="0" err="1" smtClean="0">
                  <a:solidFill>
                    <a:srgbClr val="FF0000"/>
                  </a:solidFill>
                  <a:latin typeface="Times New Roman" panose="02020603050405020304" pitchFamily="18" charset="0"/>
                  <a:ea typeface="Calibri" panose="020F0502020204030204" pitchFamily="34" charset="0"/>
                  <a:cs typeface="Calibri" panose="020F0502020204030204" pitchFamily="34" charset="0"/>
                </a:rPr>
                <a:t>buil</a:t>
              </a:r>
              <a:r>
                <a:rPr lang="pl-PL" altLang="pl-PL" sz="1400" b="1" dirty="0" smtClean="0">
                  <a:solidFill>
                    <a:srgbClr val="FF0000"/>
                  </a:solidFill>
                  <a:latin typeface="Times New Roman" panose="02020603050405020304" pitchFamily="18" charset="0"/>
                  <a:ea typeface="Calibri" panose="020F0502020204030204" pitchFamily="34" charset="0"/>
                  <a:cs typeface="Calibri" panose="020F0502020204030204" pitchFamily="34" charset="0"/>
                </a:rPr>
                <a:t>d</a:t>
              </a:r>
              <a:r>
                <a:rPr lang="en-US" altLang="pl-PL" sz="1400" b="1" dirty="0" smtClean="0">
                  <a:solidFill>
                    <a:srgbClr val="FF0000"/>
                  </a:solidFill>
                  <a:latin typeface="Times New Roman" panose="02020603050405020304" pitchFamily="18" charset="0"/>
                  <a:ea typeface="Calibri" panose="020F0502020204030204" pitchFamily="34" charset="0"/>
                  <a:cs typeface="Calibri" panose="020F0502020204030204" pitchFamily="34" charset="0"/>
                </a:rPr>
                <a:t>.C-3</a:t>
              </a:r>
              <a:endParaRPr lang="en-US" altLang="pl-PL" sz="1200" dirty="0">
                <a:solidFill>
                  <a:srgbClr val="FF0000"/>
                </a:solidFill>
                <a:latin typeface="Times New Roman" panose="02020603050405020304" pitchFamily="18" charset="0"/>
                <a:ea typeface="Calibri" panose="020F0502020204030204" pitchFamily="34" charset="0"/>
                <a:cs typeface="Calibri" panose="020F0502020204030204" pitchFamily="34" charset="0"/>
              </a:endParaRPr>
            </a:p>
          </p:txBody>
        </p:sp>
        <p:sp>
          <p:nvSpPr>
            <p:cNvPr id="31" name="Pole tekstowe 14"/>
            <p:cNvSpPr txBox="1"/>
            <p:nvPr/>
          </p:nvSpPr>
          <p:spPr>
            <a:xfrm>
              <a:off x="3047324" y="705846"/>
              <a:ext cx="2826359" cy="1285506"/>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a:spcBef>
                  <a:spcPct val="0"/>
                </a:spcBef>
                <a:buFontTx/>
                <a:buNone/>
              </a:pPr>
              <a:r>
                <a:rPr lang="en-US" altLang="pl-PL" sz="1400" b="1"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 Manager of  </a:t>
              </a:r>
              <a:br>
                <a:rPr lang="en-US" altLang="pl-PL" sz="1400" b="1"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br>
              <a:r>
                <a:rPr lang="en-US" altLang="pl-PL" sz="1400" b="1"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Dean’s Office</a:t>
              </a:r>
              <a:endParaRPr lang="pl-PL" altLang="pl-PL" sz="1200" dirty="0">
                <a:solidFill>
                  <a:srgbClr val="000000"/>
                </a:solidFill>
                <a:latin typeface="Times New Roman" panose="02020603050405020304" pitchFamily="18" charset="0"/>
                <a:ea typeface="Calibri" panose="020F0502020204030204" pitchFamily="34" charset="0"/>
                <a:cs typeface="Calibri" panose="020F0502020204030204" pitchFamily="34" charset="0"/>
              </a:endParaRPr>
            </a:p>
            <a:p>
              <a:pPr algn="ctr">
                <a:spcBef>
                  <a:spcPct val="0"/>
                </a:spcBef>
                <a:buFontTx/>
                <a:buNone/>
              </a:pPr>
              <a:r>
                <a:rPr lang="en-US" altLang="pl-PL" sz="1400" b="1"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Agnieszka</a:t>
              </a:r>
              <a:r>
                <a:rPr lang="pl-PL" altLang="pl-PL" sz="1400" b="1"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 </a:t>
              </a:r>
              <a:r>
                <a:rPr lang="en-US" altLang="pl-PL" sz="1400" b="1" dirty="0" err="1"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Gawryszuk</a:t>
              </a:r>
              <a:endParaRPr lang="en-US" altLang="pl-PL" sz="1200" b="1" dirty="0">
                <a:solidFill>
                  <a:srgbClr val="000000"/>
                </a:solidFill>
                <a:latin typeface="Times New Roman" panose="02020603050405020304" pitchFamily="18" charset="0"/>
                <a:ea typeface="Calibri" panose="020F0502020204030204" pitchFamily="34" charset="0"/>
                <a:cs typeface="Calibri" panose="020F0502020204030204" pitchFamily="34" charset="0"/>
              </a:endParaRPr>
            </a:p>
          </p:txBody>
        </p:sp>
        <p:cxnSp>
          <p:nvCxnSpPr>
            <p:cNvPr id="32" name="Łącznik prostoliniowy 31"/>
            <p:cNvCxnSpPr/>
            <p:nvPr/>
          </p:nvCxnSpPr>
          <p:spPr>
            <a:xfrm>
              <a:off x="2380546" y="542"/>
              <a:ext cx="0" cy="606732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Łącznik prostoliniowy 32"/>
            <p:cNvCxnSpPr/>
            <p:nvPr/>
          </p:nvCxnSpPr>
          <p:spPr>
            <a:xfrm>
              <a:off x="2972405" y="542"/>
              <a:ext cx="0" cy="51528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Łącznik prostoliniowy 33"/>
            <p:cNvCxnSpPr/>
            <p:nvPr/>
          </p:nvCxnSpPr>
          <p:spPr>
            <a:xfrm>
              <a:off x="2972405" y="5153350"/>
              <a:ext cx="643740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Łącznik prostoliniowy 34"/>
            <p:cNvCxnSpPr/>
            <p:nvPr/>
          </p:nvCxnSpPr>
          <p:spPr>
            <a:xfrm>
              <a:off x="2972405" y="5772376"/>
              <a:ext cx="709481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Łącznik prostoliniowy 35"/>
            <p:cNvCxnSpPr/>
            <p:nvPr/>
          </p:nvCxnSpPr>
          <p:spPr>
            <a:xfrm>
              <a:off x="2972405" y="5772376"/>
              <a:ext cx="0" cy="2954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Łącznik prostoliniowy 36"/>
            <p:cNvCxnSpPr/>
            <p:nvPr/>
          </p:nvCxnSpPr>
          <p:spPr>
            <a:xfrm flipV="1">
              <a:off x="9409809" y="2800184"/>
              <a:ext cx="0" cy="235316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Łącznik prostoliniowy 37"/>
            <p:cNvCxnSpPr/>
            <p:nvPr/>
          </p:nvCxnSpPr>
          <p:spPr>
            <a:xfrm flipV="1">
              <a:off x="10067221" y="2800184"/>
              <a:ext cx="0" cy="297219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Pole tekstowe 22"/>
            <p:cNvSpPr txBox="1"/>
            <p:nvPr/>
          </p:nvSpPr>
          <p:spPr>
            <a:xfrm>
              <a:off x="1247399" y="6229637"/>
              <a:ext cx="2815075" cy="552163"/>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a:spcBef>
                  <a:spcPct val="0"/>
                </a:spcBef>
                <a:buFontTx/>
                <a:buNone/>
              </a:pPr>
              <a:r>
                <a:rPr lang="pl-PL" altLang="pl-PL" sz="1400" b="1" dirty="0" err="1"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Entrance</a:t>
              </a:r>
              <a:r>
                <a:rPr lang="pl-PL" altLang="pl-PL" sz="1400" b="1"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 (C-1 hall)</a:t>
              </a:r>
              <a:endParaRPr lang="pl-PL" altLang="pl-PL" sz="1200" dirty="0">
                <a:solidFill>
                  <a:srgbClr val="000000"/>
                </a:solidFill>
                <a:latin typeface="Times New Roman" panose="02020603050405020304" pitchFamily="18"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583149438"/>
      </p:ext>
    </p:extLst>
  </p:cSld>
  <p:clrMapOvr>
    <a:masterClrMapping/>
  </p:clrMapOvr>
  <p:transition>
    <p:randomBa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3949" y="0"/>
            <a:ext cx="1170051" cy="819036"/>
          </a:xfrm>
          <a:prstGeom prst="rect">
            <a:avLst/>
          </a:prstGeom>
        </p:spPr>
      </p:pic>
      <p:sp>
        <p:nvSpPr>
          <p:cNvPr id="37890" name="pole tekstowe 1"/>
          <p:cNvSpPr txBox="1">
            <a:spLocks noChangeArrowheads="1"/>
          </p:cNvSpPr>
          <p:nvPr/>
        </p:nvSpPr>
        <p:spPr bwMode="auto">
          <a:xfrm>
            <a:off x="503238" y="815975"/>
            <a:ext cx="1847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pl-PL" altLang="pl-PL" dirty="0">
              <a:solidFill>
                <a:schemeClr val="bg1"/>
              </a:solidFill>
              <a:latin typeface="Arial" panose="020B0604020202020204" pitchFamily="34" charset="0"/>
            </a:endParaRPr>
          </a:p>
        </p:txBody>
      </p:sp>
      <p:pic>
        <p:nvPicPr>
          <p:cNvPr id="37891" name="Obraz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9755" y="1555328"/>
            <a:ext cx="7993063"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ole tekstowe 1"/>
          <p:cNvSpPr txBox="1">
            <a:spLocks noChangeArrowheads="1"/>
          </p:cNvSpPr>
          <p:nvPr/>
        </p:nvSpPr>
        <p:spPr bwMode="auto">
          <a:xfrm>
            <a:off x="827584" y="764704"/>
            <a:ext cx="77295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pl-PL" altLang="pl-PL" dirty="0" smtClean="0">
                <a:solidFill>
                  <a:srgbClr val="002060"/>
                </a:solidFill>
                <a:latin typeface="Arial" panose="020B0604020202020204" pitchFamily="34" charset="0"/>
              </a:rPr>
              <a:t>Info display – stand </a:t>
            </a:r>
            <a:r>
              <a:rPr lang="en-US" altLang="pl-PL" dirty="0" smtClean="0">
                <a:solidFill>
                  <a:srgbClr val="002060"/>
                </a:solidFill>
                <a:latin typeface="Arial" panose="020B0604020202020204" pitchFamily="34" charset="0"/>
              </a:rPr>
              <a:t>occupation</a:t>
            </a:r>
            <a:endParaRPr lang="en-US" altLang="pl-PL" sz="2400" dirty="0">
              <a:solidFill>
                <a:srgbClr val="002060"/>
              </a:solidFill>
              <a:latin typeface="Arial" panose="020B0604020202020204" pitchFamily="34" charset="0"/>
            </a:endParaRPr>
          </a:p>
        </p:txBody>
      </p:sp>
    </p:spTree>
    <p:extLst>
      <p:ext uri="{BB962C8B-B14F-4D97-AF65-F5344CB8AC3E}">
        <p14:creationId xmlns:p14="http://schemas.microsoft.com/office/powerpoint/2010/main" val="103260566"/>
      </p:ext>
    </p:extLst>
  </p:cSld>
  <p:clrMapOvr>
    <a:masterClrMapping/>
  </p:clrMapOvr>
  <p:transition>
    <p:randomBa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3949" y="0"/>
            <a:ext cx="1170051" cy="819036"/>
          </a:xfrm>
          <a:prstGeom prst="rect">
            <a:avLst/>
          </a:prstGeom>
        </p:spPr>
      </p:pic>
      <p:sp>
        <p:nvSpPr>
          <p:cNvPr id="38914" name="pole tekstowe 1"/>
          <p:cNvSpPr txBox="1">
            <a:spLocks noChangeArrowheads="1"/>
          </p:cNvSpPr>
          <p:nvPr/>
        </p:nvSpPr>
        <p:spPr bwMode="auto">
          <a:xfrm>
            <a:off x="719138" y="764704"/>
            <a:ext cx="24999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pl-PL" altLang="pl-PL" dirty="0" smtClean="0">
                <a:solidFill>
                  <a:srgbClr val="002060"/>
                </a:solidFill>
                <a:latin typeface="Arial" panose="020B0604020202020204" pitchFamily="34" charset="0"/>
              </a:rPr>
              <a:t>Office </a:t>
            </a:r>
            <a:r>
              <a:rPr lang="pl-PL" altLang="pl-PL" dirty="0" err="1" smtClean="0">
                <a:solidFill>
                  <a:srgbClr val="002060"/>
                </a:solidFill>
                <a:latin typeface="Arial" panose="020B0604020202020204" pitchFamily="34" charset="0"/>
              </a:rPr>
              <a:t>hours</a:t>
            </a:r>
            <a:r>
              <a:rPr lang="pl-PL" altLang="pl-PL" dirty="0" smtClean="0">
                <a:solidFill>
                  <a:srgbClr val="002060"/>
                </a:solidFill>
                <a:latin typeface="Arial" panose="020B0604020202020204" pitchFamily="34" charset="0"/>
              </a:rPr>
              <a:t> </a:t>
            </a:r>
            <a:endParaRPr lang="pl-PL" altLang="pl-PL" dirty="0">
              <a:solidFill>
                <a:srgbClr val="002060"/>
              </a:solidFill>
              <a:latin typeface="Arial" panose="020B0604020202020204" pitchFamily="34" charset="0"/>
            </a:endParaRPr>
          </a:p>
        </p:txBody>
      </p:sp>
      <p:graphicFrame>
        <p:nvGraphicFramePr>
          <p:cNvPr id="4" name="Tabela 3"/>
          <p:cNvGraphicFramePr>
            <a:graphicFrameLocks noGrp="1"/>
          </p:cNvGraphicFramePr>
          <p:nvPr>
            <p:extLst>
              <p:ext uri="{D42A27DB-BD31-4B8C-83A1-F6EECF244321}">
                <p14:modId xmlns:p14="http://schemas.microsoft.com/office/powerpoint/2010/main" val="3178499640"/>
              </p:ext>
            </p:extLst>
          </p:nvPr>
        </p:nvGraphicFramePr>
        <p:xfrm>
          <a:off x="1008063" y="1772816"/>
          <a:ext cx="7416800" cy="2682876"/>
        </p:xfrm>
        <a:graphic>
          <a:graphicData uri="http://schemas.openxmlformats.org/drawingml/2006/table">
            <a:tbl>
              <a:tblPr>
                <a:tableStyleId>{5C22544A-7EE6-4342-B048-85BDC9FD1C3A}</a:tableStyleId>
              </a:tblPr>
              <a:tblGrid>
                <a:gridCol w="3956660">
                  <a:extLst>
                    <a:ext uri="{9D8B030D-6E8A-4147-A177-3AD203B41FA5}">
                      <a16:colId xmlns:a16="http://schemas.microsoft.com/office/drawing/2014/main" val="20000"/>
                    </a:ext>
                  </a:extLst>
                </a:gridCol>
                <a:gridCol w="3460140">
                  <a:extLst>
                    <a:ext uri="{9D8B030D-6E8A-4147-A177-3AD203B41FA5}">
                      <a16:colId xmlns:a16="http://schemas.microsoft.com/office/drawing/2014/main" val="20001"/>
                    </a:ext>
                  </a:extLst>
                </a:gridCol>
              </a:tblGrid>
              <a:tr h="436350">
                <a:tc gridSpan="2">
                  <a:txBody>
                    <a:bodyPr/>
                    <a:lstStyle/>
                    <a:p>
                      <a:pPr algn="ctr" fontAlgn="b"/>
                      <a:r>
                        <a:rPr lang="pl-PL" sz="2800" b="1" i="0" u="none" strike="noStrike" baseline="0" dirty="0" err="1" smtClean="0">
                          <a:solidFill>
                            <a:schemeClr val="dk1"/>
                          </a:solidFill>
                          <a:effectLst/>
                          <a:latin typeface="+mn-lt"/>
                        </a:rPr>
                        <a:t>Dean’s</a:t>
                      </a:r>
                      <a:r>
                        <a:rPr lang="pl-PL" sz="2800" b="1" i="0" u="none" strike="noStrike" baseline="0" dirty="0" smtClean="0">
                          <a:solidFill>
                            <a:schemeClr val="dk1"/>
                          </a:solidFill>
                          <a:effectLst/>
                          <a:latin typeface="+mn-lt"/>
                        </a:rPr>
                        <a:t> Office </a:t>
                      </a:r>
                      <a:r>
                        <a:rPr lang="pl-PL" sz="2800" b="1" i="0" u="none" strike="noStrike" baseline="0" dirty="0" err="1" smtClean="0">
                          <a:solidFill>
                            <a:schemeClr val="dk1"/>
                          </a:solidFill>
                          <a:effectLst/>
                          <a:latin typeface="+mn-lt"/>
                        </a:rPr>
                        <a:t>hours</a:t>
                      </a:r>
                      <a:endParaRPr lang="pl-PL" sz="2800" b="1" i="0" u="none" strike="noStrike" dirty="0">
                        <a:solidFill>
                          <a:srgbClr val="000000"/>
                        </a:solidFill>
                        <a:effectLst/>
                        <a:latin typeface="Calibri"/>
                      </a:endParaRPr>
                    </a:p>
                  </a:txBody>
                  <a:tcPr marL="9525" marR="9525" marT="9520" marB="0" anchor="b">
                    <a:solidFill>
                      <a:schemeClr val="bg1"/>
                    </a:solidFill>
                  </a:tcPr>
                </a:tc>
                <a:tc hMerge="1">
                  <a:txBody>
                    <a:bodyPr/>
                    <a:lstStyle/>
                    <a:p>
                      <a:endParaRPr lang="pl-PL"/>
                    </a:p>
                  </a:txBody>
                  <a:tcPr/>
                </a:tc>
                <a:extLst>
                  <a:ext uri="{0D108BD9-81ED-4DB2-BD59-A6C34878D82A}">
                    <a16:rowId xmlns:a16="http://schemas.microsoft.com/office/drawing/2014/main" val="10000"/>
                  </a:ext>
                </a:extLst>
              </a:tr>
              <a:tr h="177204">
                <a:tc>
                  <a:txBody>
                    <a:bodyPr/>
                    <a:lstStyle/>
                    <a:p>
                      <a:pPr algn="l" fontAlgn="b"/>
                      <a:endParaRPr lang="pl-PL" sz="1100" b="0" i="0" u="none" strike="noStrike">
                        <a:solidFill>
                          <a:srgbClr val="000000"/>
                        </a:solidFill>
                        <a:effectLst/>
                        <a:latin typeface="Calibri"/>
                      </a:endParaRPr>
                    </a:p>
                  </a:txBody>
                  <a:tcPr marL="9525" marR="9525" marT="9520" marB="0" anchor="b">
                    <a:solidFill>
                      <a:schemeClr val="bg1"/>
                    </a:solidFill>
                  </a:tcPr>
                </a:tc>
                <a:tc>
                  <a:txBody>
                    <a:bodyPr/>
                    <a:lstStyle/>
                    <a:p>
                      <a:pPr algn="l" fontAlgn="b"/>
                      <a:endParaRPr lang="pl-PL" sz="1100" b="0" i="0" u="none" strike="noStrike">
                        <a:solidFill>
                          <a:srgbClr val="000000"/>
                        </a:solidFill>
                        <a:effectLst/>
                        <a:latin typeface="Calibri"/>
                      </a:endParaRPr>
                    </a:p>
                  </a:txBody>
                  <a:tcPr marL="9525" marR="9525" marT="9520" marB="0" anchor="b">
                    <a:solidFill>
                      <a:schemeClr val="bg1"/>
                    </a:solidFill>
                  </a:tcPr>
                </a:tc>
                <a:extLst>
                  <a:ext uri="{0D108BD9-81ED-4DB2-BD59-A6C34878D82A}">
                    <a16:rowId xmlns:a16="http://schemas.microsoft.com/office/drawing/2014/main" val="10001"/>
                  </a:ext>
                </a:extLst>
              </a:tr>
              <a:tr h="344887">
                <a:tc>
                  <a:txBody>
                    <a:bodyPr/>
                    <a:lstStyle/>
                    <a:p>
                      <a:pPr algn="ctr" fontAlgn="b"/>
                      <a:endParaRPr lang="pl-PL" sz="2200" b="1" i="0" u="none" strike="noStrike" dirty="0">
                        <a:solidFill>
                          <a:srgbClr val="000000"/>
                        </a:solidFill>
                        <a:effectLst/>
                        <a:latin typeface="Calibri"/>
                      </a:endParaRPr>
                    </a:p>
                  </a:txBody>
                  <a:tcPr marL="9525" marR="9525" marT="9520" marB="0" anchor="b">
                    <a:solidFill>
                      <a:schemeClr val="bg1"/>
                    </a:solidFill>
                  </a:tcPr>
                </a:tc>
                <a:tc>
                  <a:txBody>
                    <a:bodyPr/>
                    <a:lstStyle/>
                    <a:p>
                      <a:pPr algn="ctr" fontAlgn="b"/>
                      <a:endParaRPr lang="pl-PL" sz="2200" b="1" i="0" u="none" strike="noStrike" dirty="0">
                        <a:solidFill>
                          <a:srgbClr val="000000"/>
                        </a:solidFill>
                        <a:effectLst/>
                        <a:latin typeface="Calibri"/>
                      </a:endParaRPr>
                    </a:p>
                  </a:txBody>
                  <a:tcPr marL="9525" marR="9525" marT="9520" marB="0" anchor="b">
                    <a:solidFill>
                      <a:schemeClr val="bg1"/>
                    </a:solidFill>
                  </a:tcPr>
                </a:tc>
                <a:extLst>
                  <a:ext uri="{0D108BD9-81ED-4DB2-BD59-A6C34878D82A}">
                    <a16:rowId xmlns:a16="http://schemas.microsoft.com/office/drawing/2014/main" val="10002"/>
                  </a:ext>
                </a:extLst>
              </a:tr>
              <a:tr h="344887">
                <a:tc>
                  <a:txBody>
                    <a:bodyPr/>
                    <a:lstStyle/>
                    <a:p>
                      <a:pPr algn="l" fontAlgn="b"/>
                      <a:r>
                        <a:rPr lang="pl-PL" sz="2200" u="none" strike="noStrike" dirty="0" smtClean="0">
                          <a:effectLst/>
                        </a:rPr>
                        <a:t>Poniedziałek </a:t>
                      </a:r>
                      <a:r>
                        <a:rPr lang="pl-PL" sz="2200" u="none" strike="noStrike" dirty="0" err="1" smtClean="0">
                          <a:effectLst/>
                        </a:rPr>
                        <a:t>Monday</a:t>
                      </a:r>
                      <a:endParaRPr lang="pl-PL" sz="2200" b="0" i="0" u="none" strike="noStrike" dirty="0">
                        <a:solidFill>
                          <a:srgbClr val="000000"/>
                        </a:solidFill>
                        <a:effectLst/>
                        <a:latin typeface="Calibri"/>
                      </a:endParaRPr>
                    </a:p>
                  </a:txBody>
                  <a:tcPr marL="9525" marR="9525" marT="9520" marB="0" anchor="b">
                    <a:solidFill>
                      <a:schemeClr val="bg1"/>
                    </a:solidFill>
                  </a:tcPr>
                </a:tc>
                <a:tc>
                  <a:txBody>
                    <a:bodyPr/>
                    <a:lstStyle/>
                    <a:p>
                      <a:pPr algn="ctr" fontAlgn="b"/>
                      <a:r>
                        <a:rPr lang="pl-PL" sz="2200" u="none" strike="noStrike">
                          <a:effectLst/>
                        </a:rPr>
                        <a:t>08:00 - 12:00</a:t>
                      </a:r>
                      <a:endParaRPr lang="pl-PL" sz="2200" b="0" i="0" u="none" strike="noStrike">
                        <a:solidFill>
                          <a:srgbClr val="000000"/>
                        </a:solidFill>
                        <a:effectLst/>
                        <a:latin typeface="Calibri"/>
                      </a:endParaRPr>
                    </a:p>
                  </a:txBody>
                  <a:tcPr marL="9525" marR="9525" marT="9520" marB="0" anchor="b">
                    <a:solidFill>
                      <a:schemeClr val="bg1"/>
                    </a:solidFill>
                  </a:tcPr>
                </a:tc>
                <a:extLst>
                  <a:ext uri="{0D108BD9-81ED-4DB2-BD59-A6C34878D82A}">
                    <a16:rowId xmlns:a16="http://schemas.microsoft.com/office/drawing/2014/main" val="10003"/>
                  </a:ext>
                </a:extLst>
              </a:tr>
              <a:tr h="344887">
                <a:tc>
                  <a:txBody>
                    <a:bodyPr/>
                    <a:lstStyle/>
                    <a:p>
                      <a:pPr algn="l" fontAlgn="b"/>
                      <a:r>
                        <a:rPr lang="pl-PL" sz="2200" u="none" strike="noStrike" dirty="0" smtClean="0">
                          <a:effectLst/>
                        </a:rPr>
                        <a:t>Wtorek         </a:t>
                      </a:r>
                      <a:r>
                        <a:rPr lang="pl-PL" sz="2200" u="none" strike="noStrike" dirty="0" err="1" smtClean="0">
                          <a:effectLst/>
                        </a:rPr>
                        <a:t>Tuesday</a:t>
                      </a:r>
                      <a:endParaRPr lang="pl-PL" sz="2200" b="0" i="0" u="none" strike="noStrike" dirty="0">
                        <a:solidFill>
                          <a:srgbClr val="000000"/>
                        </a:solidFill>
                        <a:effectLst/>
                        <a:latin typeface="Calibri"/>
                      </a:endParaRPr>
                    </a:p>
                  </a:txBody>
                  <a:tcPr marL="9525" marR="9525" marT="9520" marB="0" anchor="b">
                    <a:solidFill>
                      <a:schemeClr val="bg1"/>
                    </a:solidFill>
                  </a:tcPr>
                </a:tc>
                <a:tc>
                  <a:txBody>
                    <a:bodyPr/>
                    <a:lstStyle/>
                    <a:p>
                      <a:pPr algn="ctr" fontAlgn="b"/>
                      <a:r>
                        <a:rPr lang="pl-PL" sz="2200" u="none" strike="noStrike">
                          <a:effectLst/>
                        </a:rPr>
                        <a:t>08:00 - 12:00</a:t>
                      </a:r>
                      <a:endParaRPr lang="pl-PL" sz="2200" b="0" i="0" u="none" strike="noStrike">
                        <a:solidFill>
                          <a:srgbClr val="000000"/>
                        </a:solidFill>
                        <a:effectLst/>
                        <a:latin typeface="Calibri"/>
                      </a:endParaRPr>
                    </a:p>
                  </a:txBody>
                  <a:tcPr marL="9525" marR="9525" marT="9520" marB="0" anchor="b">
                    <a:solidFill>
                      <a:schemeClr val="bg1"/>
                    </a:solidFill>
                  </a:tcPr>
                </a:tc>
                <a:extLst>
                  <a:ext uri="{0D108BD9-81ED-4DB2-BD59-A6C34878D82A}">
                    <a16:rowId xmlns:a16="http://schemas.microsoft.com/office/drawing/2014/main" val="10004"/>
                  </a:ext>
                </a:extLst>
              </a:tr>
              <a:tr h="344887">
                <a:tc>
                  <a:txBody>
                    <a:bodyPr/>
                    <a:lstStyle/>
                    <a:p>
                      <a:pPr algn="l" fontAlgn="b"/>
                      <a:r>
                        <a:rPr lang="pl-PL" sz="2200" u="none" strike="noStrike" dirty="0" smtClean="0">
                          <a:effectLst/>
                        </a:rPr>
                        <a:t>Środa           </a:t>
                      </a:r>
                      <a:r>
                        <a:rPr lang="pl-PL" sz="2200" u="none" strike="noStrike" baseline="0" dirty="0" smtClean="0">
                          <a:effectLst/>
                        </a:rPr>
                        <a:t> </a:t>
                      </a:r>
                      <a:r>
                        <a:rPr lang="pl-PL" sz="2200" u="none" strike="noStrike" dirty="0" err="1" smtClean="0">
                          <a:effectLst/>
                        </a:rPr>
                        <a:t>Wednesday</a:t>
                      </a:r>
                      <a:endParaRPr lang="pl-PL" sz="2200" b="0" i="0" u="none" strike="noStrike" dirty="0">
                        <a:solidFill>
                          <a:srgbClr val="000000"/>
                        </a:solidFill>
                        <a:effectLst/>
                        <a:latin typeface="Calibri"/>
                      </a:endParaRPr>
                    </a:p>
                  </a:txBody>
                  <a:tcPr marL="9525" marR="9525" marT="9520" marB="0" anchor="b">
                    <a:solidFill>
                      <a:schemeClr val="bg1"/>
                    </a:solidFill>
                  </a:tcPr>
                </a:tc>
                <a:tc>
                  <a:txBody>
                    <a:bodyPr/>
                    <a:lstStyle/>
                    <a:p>
                      <a:pPr algn="ctr" fontAlgn="b"/>
                      <a:r>
                        <a:rPr lang="pl-PL" sz="2200" u="none" strike="noStrike" dirty="0" smtClean="0">
                          <a:effectLst/>
                        </a:rPr>
                        <a:t>Nieczynne (</a:t>
                      </a:r>
                      <a:r>
                        <a:rPr lang="pl-PL" sz="2200" u="none" strike="noStrike" dirty="0" err="1" smtClean="0">
                          <a:effectLst/>
                        </a:rPr>
                        <a:t>closed</a:t>
                      </a:r>
                      <a:r>
                        <a:rPr lang="pl-PL" sz="2200" u="none" strike="noStrike" dirty="0" smtClean="0">
                          <a:effectLst/>
                        </a:rPr>
                        <a:t>)</a:t>
                      </a:r>
                      <a:endParaRPr lang="pl-PL" sz="2200" b="0" i="0" u="none" strike="noStrike" dirty="0">
                        <a:solidFill>
                          <a:srgbClr val="000000"/>
                        </a:solidFill>
                        <a:effectLst/>
                        <a:latin typeface="Calibri"/>
                      </a:endParaRPr>
                    </a:p>
                  </a:txBody>
                  <a:tcPr marL="9525" marR="9525" marT="9520" marB="0" anchor="b">
                    <a:solidFill>
                      <a:schemeClr val="bg1"/>
                    </a:solidFill>
                  </a:tcPr>
                </a:tc>
                <a:extLst>
                  <a:ext uri="{0D108BD9-81ED-4DB2-BD59-A6C34878D82A}">
                    <a16:rowId xmlns:a16="http://schemas.microsoft.com/office/drawing/2014/main" val="10005"/>
                  </a:ext>
                </a:extLst>
              </a:tr>
              <a:tr h="344887">
                <a:tc>
                  <a:txBody>
                    <a:bodyPr/>
                    <a:lstStyle/>
                    <a:p>
                      <a:pPr algn="l" fontAlgn="b"/>
                      <a:r>
                        <a:rPr lang="pl-PL" sz="2200" u="none" strike="noStrike" dirty="0" smtClean="0">
                          <a:effectLst/>
                        </a:rPr>
                        <a:t>Czwartek      </a:t>
                      </a:r>
                      <a:r>
                        <a:rPr lang="pl-PL" sz="2200" u="none" strike="noStrike" dirty="0" err="1" smtClean="0">
                          <a:effectLst/>
                        </a:rPr>
                        <a:t>Thursday</a:t>
                      </a:r>
                      <a:endParaRPr lang="pl-PL" sz="2200" b="1" i="0" u="none" strike="noStrike" dirty="0">
                        <a:solidFill>
                          <a:srgbClr val="000000"/>
                        </a:solidFill>
                        <a:effectLst/>
                        <a:latin typeface="Calibri"/>
                      </a:endParaRPr>
                    </a:p>
                  </a:txBody>
                  <a:tcPr marL="9525" marR="9525" marT="9520" marB="0" anchor="b">
                    <a:solidFill>
                      <a:schemeClr val="bg1"/>
                    </a:solidFill>
                  </a:tcPr>
                </a:tc>
                <a:tc>
                  <a:txBody>
                    <a:bodyPr/>
                    <a:lstStyle/>
                    <a:p>
                      <a:pPr algn="ctr" fontAlgn="b"/>
                      <a:r>
                        <a:rPr lang="pl-PL" sz="2200" u="none" strike="noStrike" dirty="0">
                          <a:effectLst/>
                        </a:rPr>
                        <a:t>11:00 - 15:00</a:t>
                      </a:r>
                      <a:endParaRPr lang="pl-PL" sz="2200" b="1" i="0" u="none" strike="noStrike" dirty="0">
                        <a:solidFill>
                          <a:srgbClr val="000000"/>
                        </a:solidFill>
                        <a:effectLst/>
                        <a:latin typeface="Calibri"/>
                      </a:endParaRPr>
                    </a:p>
                  </a:txBody>
                  <a:tcPr marL="9525" marR="9525" marT="9520" marB="0" anchor="b">
                    <a:solidFill>
                      <a:schemeClr val="bg1"/>
                    </a:solidFill>
                  </a:tcPr>
                </a:tc>
                <a:extLst>
                  <a:ext uri="{0D108BD9-81ED-4DB2-BD59-A6C34878D82A}">
                    <a16:rowId xmlns:a16="http://schemas.microsoft.com/office/drawing/2014/main" val="10006"/>
                  </a:ext>
                </a:extLst>
              </a:tr>
              <a:tr h="344887">
                <a:tc>
                  <a:txBody>
                    <a:bodyPr/>
                    <a:lstStyle/>
                    <a:p>
                      <a:pPr algn="l" fontAlgn="b"/>
                      <a:r>
                        <a:rPr lang="pl-PL" sz="2200" u="none" strike="noStrike" dirty="0" smtClean="0">
                          <a:effectLst/>
                        </a:rPr>
                        <a:t>Piątek           </a:t>
                      </a:r>
                      <a:r>
                        <a:rPr lang="pl-PL" sz="2200" u="none" strike="noStrike" dirty="0" err="1" smtClean="0">
                          <a:effectLst/>
                        </a:rPr>
                        <a:t>Friday</a:t>
                      </a:r>
                      <a:endParaRPr lang="pl-PL" sz="2200" b="0" i="0" u="none" strike="noStrike" dirty="0">
                        <a:solidFill>
                          <a:srgbClr val="000000"/>
                        </a:solidFill>
                        <a:effectLst/>
                        <a:latin typeface="Calibri"/>
                      </a:endParaRPr>
                    </a:p>
                  </a:txBody>
                  <a:tcPr marL="9525" marR="9525" marT="9520" marB="0" anchor="b">
                    <a:solidFill>
                      <a:schemeClr val="bg1"/>
                    </a:solidFill>
                  </a:tcPr>
                </a:tc>
                <a:tc>
                  <a:txBody>
                    <a:bodyPr/>
                    <a:lstStyle/>
                    <a:p>
                      <a:pPr algn="ctr" fontAlgn="b"/>
                      <a:r>
                        <a:rPr lang="pl-PL" sz="2200" u="none" strike="noStrike" dirty="0">
                          <a:effectLst/>
                        </a:rPr>
                        <a:t>08:00 - 12:00</a:t>
                      </a:r>
                      <a:endParaRPr lang="pl-PL" sz="2200" b="0" i="0" u="none" strike="noStrike" dirty="0">
                        <a:solidFill>
                          <a:srgbClr val="000000"/>
                        </a:solidFill>
                        <a:effectLst/>
                        <a:latin typeface="Calibri"/>
                      </a:endParaRPr>
                    </a:p>
                  </a:txBody>
                  <a:tcPr marL="9525" marR="9525" marT="9520" marB="0" anchor="b">
                    <a:solidFill>
                      <a:schemeClr val="bg1"/>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650012280"/>
      </p:ext>
    </p:extLst>
  </p:cSld>
  <p:clrMapOvr>
    <a:masterClrMapping/>
  </p:clrMapOvr>
  <p:transition>
    <p:randomBa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3949" y="0"/>
            <a:ext cx="1170051" cy="819036"/>
          </a:xfrm>
          <a:prstGeom prst="rect">
            <a:avLst/>
          </a:prstGeom>
        </p:spPr>
      </p:pic>
      <p:sp>
        <p:nvSpPr>
          <p:cNvPr id="4" name="Symbol zastępczy tekstu 3"/>
          <p:cNvSpPr>
            <a:spLocks noGrp="1"/>
          </p:cNvSpPr>
          <p:nvPr>
            <p:ph type="body" idx="11"/>
          </p:nvPr>
        </p:nvSpPr>
        <p:spPr/>
        <p:txBody>
          <a:bodyPr/>
          <a:lstStyle/>
          <a:p>
            <a:r>
              <a:rPr lang="pl-PL" dirty="0" smtClean="0">
                <a:solidFill>
                  <a:srgbClr val="002060"/>
                </a:solidFill>
              </a:rPr>
              <a:t>Plan of the </a:t>
            </a:r>
            <a:r>
              <a:rPr lang="pl-PL" dirty="0" err="1" smtClean="0">
                <a:solidFill>
                  <a:srgbClr val="002060"/>
                </a:solidFill>
              </a:rPr>
              <a:t>meeting</a:t>
            </a:r>
            <a:endParaRPr lang="pl-PL" dirty="0">
              <a:solidFill>
                <a:srgbClr val="002060"/>
              </a:solidFill>
            </a:endParaRPr>
          </a:p>
        </p:txBody>
      </p:sp>
      <p:sp>
        <p:nvSpPr>
          <p:cNvPr id="4099" name="Rectangle 5"/>
          <p:cNvSpPr>
            <a:spLocks noChangeArrowheads="1"/>
          </p:cNvSpPr>
          <p:nvPr/>
        </p:nvSpPr>
        <p:spPr bwMode="auto">
          <a:xfrm>
            <a:off x="755575" y="2457450"/>
            <a:ext cx="8399538" cy="205440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7338" indent="-287338">
              <a:spcBef>
                <a:spcPct val="20000"/>
              </a:spcBef>
              <a:buChar char="•"/>
              <a:defRPr sz="3200">
                <a:solidFill>
                  <a:schemeClr val="tx1"/>
                </a:solidFill>
                <a:latin typeface="Trebuchet MS" panose="020B0603020202020204" pitchFamily="34" charset="0"/>
              </a:defRPr>
            </a:lvl1pPr>
            <a:lvl2pPr marL="669925" indent="-192088">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ts val="1100"/>
              </a:spcBef>
              <a:buSzPct val="80000"/>
              <a:buFont typeface="Wingdings" panose="05000000000000000000" pitchFamily="2" charset="2"/>
              <a:buChar char="q"/>
            </a:pPr>
            <a:r>
              <a:rPr lang="pl-PL" altLang="pl-PL" sz="2000" dirty="0" smtClean="0">
                <a:latin typeface="Arial" panose="020B0604020202020204" pitchFamily="34" charset="0"/>
              </a:rPr>
              <a:t>Presentation of the </a:t>
            </a:r>
            <a:r>
              <a:rPr lang="pl-PL" altLang="pl-PL" sz="2000" dirty="0" err="1">
                <a:latin typeface="Arial" panose="020B0604020202020204" pitchFamily="34" charset="0"/>
              </a:rPr>
              <a:t>a</a:t>
            </a:r>
            <a:r>
              <a:rPr lang="pl-PL" altLang="pl-PL" sz="2000" dirty="0" err="1" smtClean="0">
                <a:latin typeface="Arial" panose="020B0604020202020204" pitchFamily="34" charset="0"/>
              </a:rPr>
              <a:t>uthorities</a:t>
            </a:r>
            <a:r>
              <a:rPr lang="pl-PL" altLang="pl-PL" sz="2000" dirty="0" smtClean="0">
                <a:latin typeface="Arial" panose="020B0604020202020204" pitchFamily="34" charset="0"/>
              </a:rPr>
              <a:t> and the </a:t>
            </a:r>
            <a:r>
              <a:rPr lang="pl-PL" altLang="pl-PL" sz="2000" dirty="0" err="1" smtClean="0">
                <a:latin typeface="Arial" panose="020B0604020202020204" pitchFamily="34" charset="0"/>
              </a:rPr>
              <a:t>administrative</a:t>
            </a:r>
            <a:r>
              <a:rPr lang="pl-PL" altLang="pl-PL" sz="2000" dirty="0" smtClean="0">
                <a:latin typeface="Arial" panose="020B0604020202020204" pitchFamily="34" charset="0"/>
              </a:rPr>
              <a:t> </a:t>
            </a:r>
            <a:r>
              <a:rPr lang="pl-PL" altLang="pl-PL" sz="2000" dirty="0" err="1" smtClean="0">
                <a:latin typeface="Arial" panose="020B0604020202020204" pitchFamily="34" charset="0"/>
              </a:rPr>
              <a:t>structure</a:t>
            </a:r>
            <a:r>
              <a:rPr lang="pl-PL" altLang="pl-PL" sz="2000" dirty="0" smtClean="0">
                <a:latin typeface="Arial" panose="020B0604020202020204" pitchFamily="34" charset="0"/>
              </a:rPr>
              <a:t> </a:t>
            </a:r>
            <a:br>
              <a:rPr lang="pl-PL" altLang="pl-PL" sz="2000" dirty="0" smtClean="0">
                <a:latin typeface="Arial" panose="020B0604020202020204" pitchFamily="34" charset="0"/>
              </a:rPr>
            </a:br>
            <a:r>
              <a:rPr lang="pl-PL" altLang="pl-PL" sz="2000" dirty="0" smtClean="0">
                <a:latin typeface="Arial" panose="020B0604020202020204" pitchFamily="34" charset="0"/>
              </a:rPr>
              <a:t>of the </a:t>
            </a:r>
            <a:r>
              <a:rPr lang="pl-PL" altLang="pl-PL" sz="2000" dirty="0" err="1" smtClean="0">
                <a:latin typeface="Arial" panose="020B0604020202020204" pitchFamily="34" charset="0"/>
              </a:rPr>
              <a:t>Faculty</a:t>
            </a:r>
            <a:r>
              <a:rPr lang="pl-PL" altLang="pl-PL" sz="2000" dirty="0" smtClean="0">
                <a:latin typeface="Arial" panose="020B0604020202020204" pitchFamily="34" charset="0"/>
              </a:rPr>
              <a:t> of Electronics </a:t>
            </a:r>
            <a:endParaRPr lang="pl-PL" altLang="pl-PL" sz="2000" dirty="0">
              <a:latin typeface="Arial" panose="020B0604020202020204" pitchFamily="34" charset="0"/>
            </a:endParaRPr>
          </a:p>
          <a:p>
            <a:pPr>
              <a:spcBef>
                <a:spcPts val="1100"/>
              </a:spcBef>
              <a:buSzPct val="80000"/>
              <a:buFont typeface="Wingdings" panose="05000000000000000000" pitchFamily="2" charset="2"/>
              <a:buChar char="q"/>
            </a:pPr>
            <a:r>
              <a:rPr lang="pl-PL" altLang="pl-PL" sz="2000" dirty="0" smtClean="0">
                <a:latin typeface="Arial" panose="020B0604020202020204" pitchFamily="34" charset="0"/>
              </a:rPr>
              <a:t>The </a:t>
            </a:r>
            <a:r>
              <a:rPr lang="pl-PL" altLang="pl-PL" sz="2000" dirty="0" err="1" smtClean="0">
                <a:latin typeface="Arial" panose="020B0604020202020204" pitchFamily="34" charset="0"/>
              </a:rPr>
              <a:t>Matriculation</a:t>
            </a:r>
            <a:endParaRPr lang="pl-PL" altLang="pl-PL" sz="2000" dirty="0">
              <a:latin typeface="Arial" panose="020B0604020202020204" pitchFamily="34" charset="0"/>
            </a:endParaRPr>
          </a:p>
          <a:p>
            <a:pPr>
              <a:spcBef>
                <a:spcPts val="1100"/>
              </a:spcBef>
              <a:buSzPct val="80000"/>
              <a:buFont typeface="Wingdings" panose="05000000000000000000" pitchFamily="2" charset="2"/>
              <a:buChar char="q"/>
            </a:pPr>
            <a:r>
              <a:rPr lang="pl-PL" altLang="pl-PL" sz="2000" dirty="0" smtClean="0">
                <a:latin typeface="Arial" panose="020B0604020202020204" pitchFamily="34" charset="0"/>
              </a:rPr>
              <a:t>Basic </a:t>
            </a:r>
            <a:r>
              <a:rPr lang="pl-PL" altLang="pl-PL" sz="2000" dirty="0" err="1" smtClean="0">
                <a:latin typeface="Arial" panose="020B0604020202020204" pitchFamily="34" charset="0"/>
              </a:rPr>
              <a:t>information</a:t>
            </a:r>
            <a:r>
              <a:rPr lang="pl-PL" altLang="pl-PL" sz="2000" dirty="0" smtClean="0">
                <a:latin typeface="Arial" panose="020B0604020202020204" pitchFamily="34" charset="0"/>
              </a:rPr>
              <a:t> </a:t>
            </a:r>
            <a:r>
              <a:rPr lang="pl-PL" altLang="pl-PL" sz="2000" dirty="0" err="1" smtClean="0">
                <a:latin typeface="Arial" panose="020B0604020202020204" pitchFamily="34" charset="0"/>
              </a:rPr>
              <a:t>about</a:t>
            </a:r>
            <a:r>
              <a:rPr lang="pl-PL" altLang="pl-PL" sz="2000" dirty="0" smtClean="0">
                <a:latin typeface="Arial" panose="020B0604020202020204" pitchFamily="34" charset="0"/>
              </a:rPr>
              <a:t> </a:t>
            </a:r>
            <a:r>
              <a:rPr lang="pl-PL" altLang="pl-PL" sz="2000" dirty="0" err="1" smtClean="0">
                <a:latin typeface="Arial" panose="020B0604020202020204" pitchFamily="34" charset="0"/>
              </a:rPr>
              <a:t>classes</a:t>
            </a:r>
            <a:r>
              <a:rPr lang="pl-PL" altLang="pl-PL" sz="2000" dirty="0" smtClean="0">
                <a:latin typeface="Arial" panose="020B0604020202020204" pitchFamily="34" charset="0"/>
              </a:rPr>
              <a:t>  </a:t>
            </a:r>
            <a:r>
              <a:rPr lang="pl-PL" altLang="pl-PL" sz="2000" i="1" dirty="0" smtClean="0">
                <a:latin typeface="Arial" panose="020B0604020202020204" pitchFamily="34" charset="0"/>
              </a:rPr>
              <a:t>(curriculum, </a:t>
            </a:r>
            <a:r>
              <a:rPr lang="pl-PL" altLang="pl-PL" sz="2000" i="1" dirty="0" err="1" smtClean="0">
                <a:latin typeface="Arial" panose="020B0604020202020204" pitchFamily="34" charset="0"/>
              </a:rPr>
              <a:t>didactics</a:t>
            </a:r>
            <a:r>
              <a:rPr lang="pl-PL" altLang="pl-PL" sz="2000" i="1" dirty="0" smtClean="0">
                <a:latin typeface="Arial" panose="020B0604020202020204" pitchFamily="34" charset="0"/>
              </a:rPr>
              <a:t>, etc</a:t>
            </a:r>
            <a:r>
              <a:rPr lang="pl-PL" altLang="pl-PL" sz="2000" i="1" dirty="0">
                <a:latin typeface="Arial" panose="020B0604020202020204" pitchFamily="34" charset="0"/>
              </a:rPr>
              <a:t>.</a:t>
            </a:r>
            <a:r>
              <a:rPr lang="pl-PL" altLang="pl-PL" sz="2000" i="1" dirty="0" smtClean="0">
                <a:latin typeface="Arial" panose="020B0604020202020204" pitchFamily="34" charset="0"/>
              </a:rPr>
              <a:t>)</a:t>
            </a:r>
            <a:endParaRPr lang="pl-PL" altLang="pl-PL" sz="2000" i="1" dirty="0">
              <a:latin typeface="Arial" panose="020B0604020202020204" pitchFamily="34" charset="0"/>
            </a:endParaRPr>
          </a:p>
          <a:p>
            <a:pPr>
              <a:spcBef>
                <a:spcPts val="1100"/>
              </a:spcBef>
              <a:buSzPct val="80000"/>
              <a:buFont typeface="Wingdings" panose="05000000000000000000" pitchFamily="2" charset="2"/>
              <a:buChar char="q"/>
            </a:pPr>
            <a:r>
              <a:rPr lang="pl-PL" altLang="pl-PL" sz="2000" dirty="0" err="1" smtClean="0">
                <a:latin typeface="Arial" panose="020B0604020202020204" pitchFamily="34" charset="0"/>
              </a:rPr>
              <a:t>Student’s</a:t>
            </a:r>
            <a:r>
              <a:rPr lang="pl-PL" altLang="pl-PL" sz="2000" dirty="0" smtClean="0">
                <a:latin typeface="Arial" panose="020B0604020202020204" pitchFamily="34" charset="0"/>
              </a:rPr>
              <a:t> </a:t>
            </a:r>
            <a:r>
              <a:rPr lang="pl-PL" altLang="pl-PL" sz="2000" dirty="0" err="1" smtClean="0">
                <a:latin typeface="Arial" panose="020B0604020202020204" pitchFamily="34" charset="0"/>
              </a:rPr>
              <a:t>affairs</a:t>
            </a:r>
            <a:endParaRPr lang="pl-PL" altLang="pl-PL" sz="2000" dirty="0">
              <a:latin typeface="Arial" panose="020B0604020202020204" pitchFamily="34" charset="0"/>
            </a:endParaRPr>
          </a:p>
        </p:txBody>
      </p:sp>
    </p:spTree>
    <p:extLst>
      <p:ext uri="{BB962C8B-B14F-4D97-AF65-F5344CB8AC3E}">
        <p14:creationId xmlns:p14="http://schemas.microsoft.com/office/powerpoint/2010/main" val="2026838996"/>
      </p:ext>
    </p:extLst>
  </p:cSld>
  <p:clrMapOvr>
    <a:masterClrMapping/>
  </p:clrMapOvr>
  <p:transition>
    <p:randomBa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3949" y="0"/>
            <a:ext cx="1170051" cy="819036"/>
          </a:xfrm>
          <a:prstGeom prst="rect">
            <a:avLst/>
          </a:prstGeom>
        </p:spPr>
      </p:pic>
      <p:sp>
        <p:nvSpPr>
          <p:cNvPr id="39938" name="pole tekstowe 1"/>
          <p:cNvSpPr txBox="1">
            <a:spLocks noChangeArrowheads="1"/>
          </p:cNvSpPr>
          <p:nvPr/>
        </p:nvSpPr>
        <p:spPr bwMode="auto">
          <a:xfrm>
            <a:off x="719138" y="764704"/>
            <a:ext cx="50369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pl-PL" dirty="0" smtClean="0">
                <a:solidFill>
                  <a:srgbClr val="002060"/>
                </a:solidFill>
                <a:latin typeface="Arial" panose="020B0604020202020204" pitchFamily="34" charset="0"/>
              </a:rPr>
              <a:t>Applications and Requests</a:t>
            </a:r>
            <a:endParaRPr lang="en-US" altLang="pl-PL" dirty="0">
              <a:solidFill>
                <a:srgbClr val="002060"/>
              </a:solidFill>
              <a:latin typeface="Arial" panose="020B0604020202020204" pitchFamily="34" charset="0"/>
            </a:endParaRPr>
          </a:p>
        </p:txBody>
      </p:sp>
      <p:sp>
        <p:nvSpPr>
          <p:cNvPr id="39939" name="pole tekstowe 1"/>
          <p:cNvSpPr txBox="1">
            <a:spLocks noChangeArrowheads="1"/>
          </p:cNvSpPr>
          <p:nvPr/>
        </p:nvSpPr>
        <p:spPr bwMode="auto">
          <a:xfrm>
            <a:off x="792163" y="2024063"/>
            <a:ext cx="7956550"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 typeface="Trebuchet MS" panose="020B0603020202020204" pitchFamily="34" charset="0"/>
              <a:buAutoNum type="arabicPeriod"/>
            </a:pPr>
            <a:r>
              <a:rPr lang="en-US" altLang="pl-PL" sz="1900" dirty="0" smtClean="0">
                <a:latin typeface="Arial" panose="020B0604020202020204" pitchFamily="34" charset="0"/>
              </a:rPr>
              <a:t>Opening the issue in </a:t>
            </a:r>
            <a:r>
              <a:rPr lang="en-US" altLang="pl-PL" sz="1900" dirty="0" err="1" smtClean="0">
                <a:latin typeface="Arial" panose="020B0604020202020204" pitchFamily="34" charset="0"/>
              </a:rPr>
              <a:t>Edukacja.Cl</a:t>
            </a:r>
            <a:r>
              <a:rPr lang="en-US" altLang="pl-PL" sz="1900" dirty="0" smtClean="0">
                <a:latin typeface="Arial" panose="020B0604020202020204" pitchFamily="34" charset="0"/>
              </a:rPr>
              <a:t> and than generating and printing  the application</a:t>
            </a:r>
          </a:p>
          <a:p>
            <a:pPr>
              <a:spcBef>
                <a:spcPct val="0"/>
              </a:spcBef>
              <a:buFont typeface="Trebuchet MS" panose="020B0603020202020204" pitchFamily="34" charset="0"/>
              <a:buAutoNum type="arabicPeriod"/>
            </a:pPr>
            <a:r>
              <a:rPr lang="en-US" altLang="pl-PL" sz="1900" dirty="0" smtClean="0">
                <a:latin typeface="Arial" panose="020B0604020202020204" pitchFamily="34" charset="0"/>
              </a:rPr>
              <a:t>Signing the application</a:t>
            </a:r>
          </a:p>
          <a:p>
            <a:pPr>
              <a:spcBef>
                <a:spcPct val="0"/>
              </a:spcBef>
              <a:buFont typeface="Trebuchet MS" panose="020B0603020202020204" pitchFamily="34" charset="0"/>
              <a:buAutoNum type="arabicPeriod"/>
            </a:pPr>
            <a:r>
              <a:rPr lang="en-US" altLang="pl-PL" sz="1900" dirty="0" smtClean="0">
                <a:latin typeface="Arial" panose="020B0604020202020204" pitchFamily="34" charset="0"/>
              </a:rPr>
              <a:t>Providing the application with the required attachments to Dean’s Office </a:t>
            </a:r>
          </a:p>
          <a:p>
            <a:pPr>
              <a:spcBef>
                <a:spcPct val="0"/>
              </a:spcBef>
              <a:buFont typeface="Trebuchet MS" panose="020B0603020202020204" pitchFamily="34" charset="0"/>
              <a:buAutoNum type="arabicPeriod"/>
            </a:pPr>
            <a:endParaRPr lang="en-US" altLang="pl-PL" sz="1900" dirty="0" smtClean="0">
              <a:latin typeface="Arial" panose="020B0604020202020204" pitchFamily="34" charset="0"/>
            </a:endParaRPr>
          </a:p>
          <a:p>
            <a:pPr marL="0" indent="0">
              <a:spcBef>
                <a:spcPct val="0"/>
              </a:spcBef>
              <a:buNone/>
            </a:pPr>
            <a:r>
              <a:rPr lang="en-US" altLang="pl-PL" sz="1900" dirty="0" smtClean="0">
                <a:solidFill>
                  <a:srgbClr val="FF0000"/>
                </a:solidFill>
                <a:latin typeface="Arial" panose="020B0604020202020204" pitchFamily="34" charset="0"/>
              </a:rPr>
              <a:t>Supplied application must be consistent with the document which had been generated in system</a:t>
            </a:r>
          </a:p>
          <a:p>
            <a:pPr marL="0" indent="0">
              <a:spcBef>
                <a:spcPct val="0"/>
              </a:spcBef>
              <a:buNone/>
            </a:pPr>
            <a:endParaRPr lang="en-US" altLang="pl-PL" sz="1900" dirty="0" smtClean="0">
              <a:solidFill>
                <a:srgbClr val="FF0000"/>
              </a:solidFill>
              <a:latin typeface="Arial" panose="020B0604020202020204" pitchFamily="34" charset="0"/>
            </a:endParaRPr>
          </a:p>
          <a:p>
            <a:pPr marL="0" indent="0">
              <a:spcBef>
                <a:spcPct val="0"/>
              </a:spcBef>
              <a:buNone/>
            </a:pPr>
            <a:endParaRPr lang="en-US" altLang="pl-PL" sz="1900" dirty="0" smtClean="0">
              <a:solidFill>
                <a:srgbClr val="FF0000"/>
              </a:solidFill>
              <a:latin typeface="Arial" panose="020B0604020202020204" pitchFamily="34" charset="0"/>
            </a:endParaRPr>
          </a:p>
          <a:p>
            <a:pPr algn="ctr">
              <a:spcBef>
                <a:spcPct val="0"/>
              </a:spcBef>
              <a:buFontTx/>
              <a:buNone/>
            </a:pPr>
            <a:r>
              <a:rPr lang="en-US" altLang="pl-PL" sz="1800" b="1" dirty="0" smtClean="0">
                <a:solidFill>
                  <a:srgbClr val="0000FF"/>
                </a:solidFill>
                <a:latin typeface="Arial" panose="020B0604020202020204" pitchFamily="34" charset="0"/>
              </a:rPr>
              <a:t>www.weka.pwr.edu.pl</a:t>
            </a:r>
          </a:p>
          <a:p>
            <a:pPr algn="ctr">
              <a:spcBef>
                <a:spcPct val="0"/>
              </a:spcBef>
              <a:buFontTx/>
              <a:buNone/>
            </a:pPr>
            <a:r>
              <a:rPr lang="en-US" altLang="pl-PL" sz="1800" b="1" dirty="0" err="1" smtClean="0">
                <a:solidFill>
                  <a:srgbClr val="0000FF"/>
                </a:solidFill>
                <a:latin typeface="Arial" panose="020B0604020202020204" pitchFamily="34" charset="0"/>
              </a:rPr>
              <a:t>Studenci</a:t>
            </a:r>
            <a:r>
              <a:rPr lang="en-US" altLang="pl-PL" sz="1800" b="1" dirty="0" smtClean="0">
                <a:solidFill>
                  <a:srgbClr val="0000FF"/>
                </a:solidFill>
                <a:latin typeface="Arial" panose="020B0604020202020204" pitchFamily="34" charset="0"/>
              </a:rPr>
              <a:t> </a:t>
            </a:r>
            <a:r>
              <a:rPr lang="en-US" altLang="pl-PL" sz="1800" b="1" dirty="0" smtClean="0">
                <a:solidFill>
                  <a:srgbClr val="0000FF"/>
                </a:solidFill>
                <a:latin typeface="Arial" panose="020B0604020202020204" pitchFamily="34" charset="0"/>
                <a:cs typeface="Arial" panose="020B0604020202020204" pitchFamily="34" charset="0"/>
              </a:rPr>
              <a:t>→ Do </a:t>
            </a:r>
            <a:r>
              <a:rPr lang="en-US" altLang="pl-PL" sz="1800" b="1" dirty="0" err="1" smtClean="0">
                <a:solidFill>
                  <a:srgbClr val="0000FF"/>
                </a:solidFill>
                <a:latin typeface="Arial" panose="020B0604020202020204" pitchFamily="34" charset="0"/>
                <a:cs typeface="Arial" panose="020B0604020202020204" pitchFamily="34" charset="0"/>
              </a:rPr>
              <a:t>pobrania</a:t>
            </a:r>
            <a:endParaRPr lang="en-US" altLang="pl-PL" sz="1800" b="1" dirty="0" smtClean="0">
              <a:solidFill>
                <a:srgbClr val="0000FF"/>
              </a:solidFill>
              <a:latin typeface="Arial" panose="020B0604020202020204" pitchFamily="34" charset="0"/>
              <a:cs typeface="Arial" panose="020B0604020202020204" pitchFamily="34" charset="0"/>
            </a:endParaRPr>
          </a:p>
          <a:p>
            <a:pPr marL="0" indent="0">
              <a:spcBef>
                <a:spcPct val="0"/>
              </a:spcBef>
              <a:buNone/>
            </a:pPr>
            <a:r>
              <a:rPr lang="en-US" altLang="pl-PL" sz="1600" dirty="0" smtClean="0">
                <a:solidFill>
                  <a:srgbClr val="FF0000"/>
                </a:solidFill>
                <a:latin typeface="Arial" panose="020B0604020202020204" pitchFamily="34" charset="0"/>
              </a:rPr>
              <a:t>			(students -&gt; downloads)</a:t>
            </a:r>
            <a:endParaRPr lang="en-US" altLang="pl-PL" sz="1600" dirty="0">
              <a:solidFill>
                <a:srgbClr val="FF0000"/>
              </a:solidFill>
              <a:latin typeface="Arial" panose="020B0604020202020204" pitchFamily="34" charset="0"/>
            </a:endParaRPr>
          </a:p>
        </p:txBody>
      </p:sp>
    </p:spTree>
    <p:extLst>
      <p:ext uri="{BB962C8B-B14F-4D97-AF65-F5344CB8AC3E}">
        <p14:creationId xmlns:p14="http://schemas.microsoft.com/office/powerpoint/2010/main" val="1936851191"/>
      </p:ext>
    </p:extLst>
  </p:cSld>
  <p:clrMapOvr>
    <a:masterClrMapping/>
  </p:clrMapOvr>
  <p:transition>
    <p:randomBa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3949" y="0"/>
            <a:ext cx="1170051" cy="819036"/>
          </a:xfrm>
          <a:prstGeom prst="rect">
            <a:avLst/>
          </a:prstGeom>
        </p:spPr>
      </p:pic>
      <p:sp>
        <p:nvSpPr>
          <p:cNvPr id="44034" name="pole tekstowe 1"/>
          <p:cNvSpPr txBox="1">
            <a:spLocks noChangeArrowheads="1"/>
          </p:cNvSpPr>
          <p:nvPr/>
        </p:nvSpPr>
        <p:spPr bwMode="auto">
          <a:xfrm>
            <a:off x="719138" y="764704"/>
            <a:ext cx="57406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pl-PL" altLang="pl-PL" dirty="0" err="1" smtClean="0">
                <a:solidFill>
                  <a:srgbClr val="002060"/>
                </a:solidFill>
                <a:latin typeface="Arial" panose="020B0604020202020204" pitchFamily="34" charset="0"/>
              </a:rPr>
              <a:t>Who</a:t>
            </a:r>
            <a:r>
              <a:rPr lang="pl-PL" altLang="pl-PL" dirty="0" smtClean="0">
                <a:solidFill>
                  <a:srgbClr val="002060"/>
                </a:solidFill>
                <a:latin typeface="Arial" panose="020B0604020202020204" pitchFamily="34" charset="0"/>
              </a:rPr>
              <a:t> </a:t>
            </a:r>
            <a:r>
              <a:rPr lang="pl-PL" altLang="pl-PL" dirty="0" err="1" smtClean="0">
                <a:solidFill>
                  <a:srgbClr val="002060"/>
                </a:solidFill>
                <a:latin typeface="Arial" panose="020B0604020202020204" pitchFamily="34" charset="0"/>
              </a:rPr>
              <a:t>will</a:t>
            </a:r>
            <a:r>
              <a:rPr lang="pl-PL" altLang="pl-PL" dirty="0" smtClean="0">
                <a:solidFill>
                  <a:srgbClr val="002060"/>
                </a:solidFill>
                <a:latin typeface="Arial" panose="020B0604020202020204" pitchFamily="34" charset="0"/>
              </a:rPr>
              <a:t> do the </a:t>
            </a:r>
            <a:r>
              <a:rPr lang="pl-PL" altLang="pl-PL" dirty="0" err="1" smtClean="0">
                <a:solidFill>
                  <a:srgbClr val="002060"/>
                </a:solidFill>
                <a:latin typeface="Arial" panose="020B0604020202020204" pitchFamily="34" charset="0"/>
              </a:rPr>
              <a:t>matter</a:t>
            </a:r>
            <a:r>
              <a:rPr lang="pl-PL" altLang="pl-PL" dirty="0" smtClean="0">
                <a:solidFill>
                  <a:srgbClr val="002060"/>
                </a:solidFill>
                <a:latin typeface="Arial" panose="020B0604020202020204" pitchFamily="34" charset="0"/>
              </a:rPr>
              <a:t> for me?</a:t>
            </a:r>
            <a:endParaRPr lang="pl-PL" altLang="pl-PL" dirty="0">
              <a:solidFill>
                <a:srgbClr val="002060"/>
              </a:solidFill>
              <a:latin typeface="Arial" panose="020B0604020202020204" pitchFamily="34" charset="0"/>
            </a:endParaRPr>
          </a:p>
        </p:txBody>
      </p:sp>
      <p:sp>
        <p:nvSpPr>
          <p:cNvPr id="2" name="Symbol zastępczy zawartości 1"/>
          <p:cNvSpPr>
            <a:spLocks noGrp="1"/>
          </p:cNvSpPr>
          <p:nvPr>
            <p:ph sz="half" idx="1"/>
          </p:nvPr>
        </p:nvSpPr>
        <p:spPr/>
        <p:txBody>
          <a:bodyPr/>
          <a:lstStyle/>
          <a:p>
            <a:pPr>
              <a:buFont typeface="Wingdings" panose="05000000000000000000" pitchFamily="2" charset="2"/>
              <a:buChar char="§"/>
            </a:pPr>
            <a:r>
              <a:rPr lang="pl-PL" b="1" dirty="0" err="1" smtClean="0"/>
              <a:t>Personally</a:t>
            </a:r>
            <a:endParaRPr lang="pl-PL" b="1" dirty="0" smtClean="0"/>
          </a:p>
          <a:p>
            <a:pPr>
              <a:buFont typeface="Wingdings" panose="05000000000000000000" pitchFamily="2" charset="2"/>
              <a:buChar char="§"/>
            </a:pPr>
            <a:r>
              <a:rPr lang="pl-PL" dirty="0" err="1" smtClean="0"/>
              <a:t>or</a:t>
            </a:r>
            <a:r>
              <a:rPr lang="pl-PL" dirty="0" smtClean="0"/>
              <a:t> by a </a:t>
            </a:r>
            <a:r>
              <a:rPr lang="pl-PL" b="1" dirty="0" err="1" smtClean="0"/>
              <a:t>plenipotentiary</a:t>
            </a:r>
            <a:endParaRPr lang="pl-PL" dirty="0"/>
          </a:p>
          <a:p>
            <a:pPr lvl="1">
              <a:buFont typeface="Courier New" panose="02070309020205020404" pitchFamily="49" charset="0"/>
              <a:buChar char="o"/>
            </a:pPr>
            <a:r>
              <a:rPr lang="pl-PL" sz="2000" dirty="0" err="1"/>
              <a:t>w</a:t>
            </a:r>
            <a:r>
              <a:rPr lang="pl-PL" sz="2000" dirty="0" err="1" smtClean="0"/>
              <a:t>ritten</a:t>
            </a:r>
            <a:r>
              <a:rPr lang="pl-PL" sz="2000" dirty="0" smtClean="0"/>
              <a:t> </a:t>
            </a:r>
            <a:r>
              <a:rPr lang="pl-PL" sz="2000" dirty="0" err="1" smtClean="0"/>
              <a:t>notarized</a:t>
            </a:r>
            <a:r>
              <a:rPr lang="pl-PL" sz="2000" dirty="0" smtClean="0"/>
              <a:t> </a:t>
            </a:r>
            <a:r>
              <a:rPr lang="pl-PL" sz="2000" dirty="0" err="1" smtClean="0"/>
              <a:t>authorization</a:t>
            </a:r>
            <a:r>
              <a:rPr lang="pl-PL" sz="2000" dirty="0" smtClean="0"/>
              <a:t> </a:t>
            </a:r>
          </a:p>
          <a:p>
            <a:pPr>
              <a:buFont typeface="Wingdings" panose="05000000000000000000" pitchFamily="2" charset="2"/>
              <a:buChar char="§"/>
            </a:pPr>
            <a:r>
              <a:rPr lang="pl-PL" dirty="0" err="1"/>
              <a:t>or</a:t>
            </a:r>
            <a:r>
              <a:rPr lang="pl-PL" dirty="0"/>
              <a:t> </a:t>
            </a:r>
            <a:r>
              <a:rPr lang="pl-PL" dirty="0" smtClean="0"/>
              <a:t>by a </a:t>
            </a:r>
            <a:r>
              <a:rPr lang="pl-PL" b="1" dirty="0" err="1" smtClean="0"/>
              <a:t>personally</a:t>
            </a:r>
            <a:r>
              <a:rPr lang="pl-PL" b="1" dirty="0" smtClean="0"/>
              <a:t> </a:t>
            </a:r>
            <a:r>
              <a:rPr lang="pl-PL" b="1" dirty="0" err="1" smtClean="0"/>
              <a:t>authorized</a:t>
            </a:r>
            <a:r>
              <a:rPr lang="pl-PL" b="1" dirty="0" smtClean="0"/>
              <a:t> </a:t>
            </a:r>
            <a:r>
              <a:rPr lang="pl-PL" b="1" dirty="0" err="1" smtClean="0"/>
              <a:t>individual</a:t>
            </a:r>
            <a:endParaRPr lang="pl-PL" dirty="0"/>
          </a:p>
          <a:p>
            <a:pPr lvl="1">
              <a:buFont typeface="Courier New" panose="02070309020205020404" pitchFamily="49" charset="0"/>
              <a:buChar char="o"/>
            </a:pPr>
            <a:r>
              <a:rPr lang="pl-PL" sz="2000" dirty="0" err="1" smtClean="0"/>
              <a:t>authorization</a:t>
            </a:r>
            <a:r>
              <a:rPr lang="pl-PL" sz="2000" dirty="0" smtClean="0"/>
              <a:t> </a:t>
            </a:r>
            <a:r>
              <a:rPr lang="pl-PL" sz="2000" dirty="0" err="1" smtClean="0"/>
              <a:t>must</a:t>
            </a:r>
            <a:r>
              <a:rPr lang="pl-PL" sz="2000" dirty="0" smtClean="0"/>
              <a:t> be </a:t>
            </a:r>
            <a:r>
              <a:rPr lang="pl-PL" sz="2000" dirty="0" err="1" smtClean="0"/>
              <a:t>submitted</a:t>
            </a:r>
            <a:r>
              <a:rPr lang="pl-PL" sz="2000" dirty="0" smtClean="0"/>
              <a:t> in the </a:t>
            </a:r>
            <a:r>
              <a:rPr lang="pl-PL" sz="2000" dirty="0" err="1" smtClean="0"/>
              <a:t>presence</a:t>
            </a:r>
            <a:r>
              <a:rPr lang="pl-PL" sz="2000" dirty="0" smtClean="0"/>
              <a:t> of </a:t>
            </a:r>
            <a:r>
              <a:rPr lang="pl-PL" sz="2000" dirty="0" err="1" smtClean="0"/>
              <a:t>an</a:t>
            </a:r>
            <a:r>
              <a:rPr lang="pl-PL" sz="2000" dirty="0" smtClean="0"/>
              <a:t> </a:t>
            </a:r>
            <a:r>
              <a:rPr lang="pl-PL" sz="2000" dirty="0" err="1" smtClean="0"/>
              <a:t>employee</a:t>
            </a:r>
            <a:r>
              <a:rPr lang="pl-PL" sz="2000" dirty="0" smtClean="0"/>
              <a:t> of </a:t>
            </a:r>
            <a:r>
              <a:rPr lang="pl-PL" sz="2000" dirty="0" err="1" smtClean="0"/>
              <a:t>Dean’s</a:t>
            </a:r>
            <a:r>
              <a:rPr lang="pl-PL" sz="2000" dirty="0" smtClean="0"/>
              <a:t> Office</a:t>
            </a:r>
          </a:p>
          <a:p>
            <a:pPr marL="0" indent="0">
              <a:buNone/>
            </a:pPr>
            <a:endParaRPr lang="pl-PL" dirty="0"/>
          </a:p>
        </p:txBody>
      </p:sp>
    </p:spTree>
    <p:extLst>
      <p:ext uri="{BB962C8B-B14F-4D97-AF65-F5344CB8AC3E}">
        <p14:creationId xmlns:p14="http://schemas.microsoft.com/office/powerpoint/2010/main" val="2102204275"/>
      </p:ext>
    </p:extLst>
  </p:cSld>
  <p:clrMapOvr>
    <a:masterClrMapping/>
  </p:clrMapOvr>
  <p:transition>
    <p:randomBa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3949" y="0"/>
            <a:ext cx="1170051" cy="819036"/>
          </a:xfrm>
          <a:prstGeom prst="rect">
            <a:avLst/>
          </a:prstGeom>
        </p:spPr>
      </p:pic>
      <p:sp>
        <p:nvSpPr>
          <p:cNvPr id="46082" name="pole tekstowe 1"/>
          <p:cNvSpPr txBox="1">
            <a:spLocks noChangeArrowheads="1"/>
          </p:cNvSpPr>
          <p:nvPr/>
        </p:nvSpPr>
        <p:spPr bwMode="auto">
          <a:xfrm>
            <a:off x="719138" y="755993"/>
            <a:ext cx="580216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pl-PL" altLang="pl-PL" dirty="0" smtClean="0">
                <a:solidFill>
                  <a:srgbClr val="002060"/>
                </a:solidFill>
                <a:latin typeface="Arial" panose="020B0604020202020204" pitchFamily="34" charset="0"/>
              </a:rPr>
              <a:t>The </a:t>
            </a:r>
            <a:r>
              <a:rPr lang="pl-PL" altLang="pl-PL" dirty="0" err="1" smtClean="0">
                <a:solidFill>
                  <a:srgbClr val="002060"/>
                </a:solidFill>
                <a:latin typeface="Arial" panose="020B0604020202020204" pitchFamily="34" charset="0"/>
              </a:rPr>
              <a:t>official</a:t>
            </a:r>
            <a:r>
              <a:rPr lang="pl-PL" altLang="pl-PL" dirty="0" smtClean="0">
                <a:solidFill>
                  <a:srgbClr val="002060"/>
                </a:solidFill>
                <a:latin typeface="Arial" panose="020B0604020202020204" pitchFamily="34" charset="0"/>
              </a:rPr>
              <a:t> </a:t>
            </a:r>
            <a:r>
              <a:rPr lang="pl-PL" altLang="pl-PL" dirty="0" err="1">
                <a:solidFill>
                  <a:srgbClr val="002060"/>
                </a:solidFill>
                <a:latin typeface="Arial" panose="020B0604020202020204" pitchFamily="34" charset="0"/>
              </a:rPr>
              <a:t>w</a:t>
            </a:r>
            <a:r>
              <a:rPr lang="pl-PL" altLang="pl-PL" dirty="0" err="1" smtClean="0">
                <a:solidFill>
                  <a:srgbClr val="002060"/>
                </a:solidFill>
                <a:latin typeface="Arial" panose="020B0604020202020204" pitchFamily="34" charset="0"/>
              </a:rPr>
              <a:t>ay</a:t>
            </a:r>
            <a:r>
              <a:rPr lang="pl-PL" altLang="pl-PL" dirty="0" smtClean="0">
                <a:solidFill>
                  <a:srgbClr val="002060"/>
                </a:solidFill>
                <a:latin typeface="Arial" panose="020B0604020202020204" pitchFamily="34" charset="0"/>
              </a:rPr>
              <a:t> of </a:t>
            </a:r>
            <a:r>
              <a:rPr lang="pl-PL" altLang="pl-PL" dirty="0" err="1" smtClean="0">
                <a:solidFill>
                  <a:srgbClr val="002060"/>
                </a:solidFill>
                <a:latin typeface="Arial" panose="020B0604020202020204" pitchFamily="34" charset="0"/>
              </a:rPr>
              <a:t>proceedings</a:t>
            </a:r>
            <a:endParaRPr lang="pl-PL" altLang="pl-PL" dirty="0">
              <a:solidFill>
                <a:srgbClr val="002060"/>
              </a:solidFill>
              <a:latin typeface="Arial" panose="020B0604020202020204" pitchFamily="34" charset="0"/>
            </a:endParaRPr>
          </a:p>
        </p:txBody>
      </p:sp>
      <p:sp>
        <p:nvSpPr>
          <p:cNvPr id="46083" name="pole tekstowe 2"/>
          <p:cNvSpPr txBox="1">
            <a:spLocks noChangeArrowheads="1"/>
          </p:cNvSpPr>
          <p:nvPr/>
        </p:nvSpPr>
        <p:spPr bwMode="auto">
          <a:xfrm>
            <a:off x="955873" y="1412776"/>
            <a:ext cx="7648575" cy="538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a:spcBef>
                <a:spcPct val="0"/>
              </a:spcBef>
              <a:buFontTx/>
              <a:buNone/>
            </a:pPr>
            <a:r>
              <a:rPr lang="pl-PL" altLang="pl-PL" sz="2200" b="1" dirty="0" err="1" smtClean="0">
                <a:latin typeface="Arial" panose="020B0604020202020204" pitchFamily="34" charset="0"/>
              </a:rPr>
              <a:t>Study</a:t>
            </a:r>
            <a:r>
              <a:rPr lang="pl-PL" altLang="pl-PL" sz="2200" b="1" dirty="0" smtClean="0">
                <a:latin typeface="Arial" panose="020B0604020202020204" pitchFamily="34" charset="0"/>
              </a:rPr>
              <a:t> </a:t>
            </a:r>
            <a:r>
              <a:rPr lang="pl-PL" altLang="pl-PL" sz="2200" b="1" dirty="0" err="1" smtClean="0">
                <a:latin typeface="Arial" panose="020B0604020202020204" pitchFamily="34" charset="0"/>
              </a:rPr>
              <a:t>issues</a:t>
            </a:r>
            <a:r>
              <a:rPr lang="pl-PL" altLang="pl-PL" sz="2200" b="1" dirty="0" smtClean="0">
                <a:latin typeface="Arial" panose="020B0604020202020204" pitchFamily="34" charset="0"/>
              </a:rPr>
              <a:t> / </a:t>
            </a:r>
            <a:r>
              <a:rPr lang="pl-PL" altLang="pl-PL" sz="2200" b="1" dirty="0" err="1" smtClean="0">
                <a:latin typeface="Arial" panose="020B0604020202020204" pitchFamily="34" charset="0"/>
              </a:rPr>
              <a:t>social</a:t>
            </a:r>
            <a:r>
              <a:rPr lang="pl-PL" altLang="pl-PL" sz="2200" b="1" dirty="0" smtClean="0">
                <a:latin typeface="Arial" panose="020B0604020202020204" pitchFamily="34" charset="0"/>
              </a:rPr>
              <a:t> </a:t>
            </a:r>
            <a:r>
              <a:rPr lang="pl-PL" altLang="pl-PL" sz="2200" b="1" dirty="0" err="1" smtClean="0">
                <a:latin typeface="Arial" panose="020B0604020202020204" pitchFamily="34" charset="0"/>
              </a:rPr>
              <a:t>issues</a:t>
            </a:r>
            <a:endParaRPr lang="pl-PL" altLang="pl-PL" sz="2200" b="1" dirty="0">
              <a:latin typeface="Arial" panose="020B0604020202020204" pitchFamily="34" charset="0"/>
            </a:endParaRPr>
          </a:p>
          <a:p>
            <a:pPr algn="ctr">
              <a:spcBef>
                <a:spcPct val="0"/>
              </a:spcBef>
              <a:buFontTx/>
              <a:buNone/>
            </a:pPr>
            <a:r>
              <a:rPr lang="pl-PL" altLang="pl-PL" sz="2200" dirty="0" err="1" smtClean="0">
                <a:latin typeface="Arial" panose="020B0604020202020204" pitchFamily="34" charset="0"/>
              </a:rPr>
              <a:t>Relevant</a:t>
            </a:r>
            <a:r>
              <a:rPr lang="pl-PL" altLang="pl-PL" sz="2200" dirty="0" smtClean="0">
                <a:latin typeface="Arial" panose="020B0604020202020204" pitchFamily="34" charset="0"/>
              </a:rPr>
              <a:t> Vice-Dean</a:t>
            </a:r>
            <a:endParaRPr lang="pl-PL" altLang="pl-PL" sz="2200" dirty="0">
              <a:latin typeface="Arial" panose="020B0604020202020204" pitchFamily="34" charset="0"/>
            </a:endParaRPr>
          </a:p>
          <a:p>
            <a:pPr algn="ctr">
              <a:spcBef>
                <a:spcPct val="0"/>
              </a:spcBef>
              <a:buFontTx/>
              <a:buNone/>
            </a:pPr>
            <a:endParaRPr lang="pl-PL" altLang="pl-PL" sz="2200" dirty="0">
              <a:latin typeface="Arial" panose="020B0604020202020204" pitchFamily="34" charset="0"/>
            </a:endParaRPr>
          </a:p>
          <a:p>
            <a:pPr algn="ctr">
              <a:spcBef>
                <a:spcPct val="0"/>
              </a:spcBef>
              <a:buFontTx/>
              <a:buNone/>
            </a:pPr>
            <a:r>
              <a:rPr lang="pl-PL" altLang="pl-PL" sz="2200" u="sng" dirty="0" smtClean="0">
                <a:latin typeface="Arial" panose="020B0604020202020204" pitchFamily="34" charset="0"/>
              </a:rPr>
              <a:t>Dean</a:t>
            </a:r>
            <a:endParaRPr lang="pl-PL" altLang="pl-PL" sz="2200" u="sng" dirty="0">
              <a:latin typeface="Arial" panose="020B0604020202020204" pitchFamily="34" charset="0"/>
            </a:endParaRPr>
          </a:p>
          <a:p>
            <a:pPr algn="ctr">
              <a:spcBef>
                <a:spcPct val="0"/>
              </a:spcBef>
              <a:buFontTx/>
              <a:buNone/>
            </a:pPr>
            <a:endParaRPr lang="pl-PL" altLang="pl-PL" sz="2200" dirty="0">
              <a:latin typeface="Arial" panose="020B0604020202020204" pitchFamily="34" charset="0"/>
            </a:endParaRPr>
          </a:p>
          <a:p>
            <a:pPr algn="ctr">
              <a:spcBef>
                <a:spcPct val="0"/>
              </a:spcBef>
              <a:buFontTx/>
              <a:buNone/>
            </a:pPr>
            <a:r>
              <a:rPr lang="pl-PL" altLang="pl-PL" sz="2200" dirty="0" smtClean="0">
                <a:latin typeface="Arial" panose="020B0604020202020204" pitchFamily="34" charset="0"/>
              </a:rPr>
              <a:t>Vice - </a:t>
            </a:r>
            <a:r>
              <a:rPr lang="pl-PL" altLang="pl-PL" sz="2200" dirty="0" err="1" smtClean="0">
                <a:latin typeface="Arial" panose="020B0604020202020204" pitchFamily="34" charset="0"/>
              </a:rPr>
              <a:t>Rector</a:t>
            </a:r>
            <a:endParaRPr lang="pl-PL" altLang="pl-PL" sz="2200" dirty="0">
              <a:latin typeface="Arial" panose="020B0604020202020204" pitchFamily="34" charset="0"/>
            </a:endParaRPr>
          </a:p>
          <a:p>
            <a:pPr algn="ctr">
              <a:spcBef>
                <a:spcPct val="0"/>
              </a:spcBef>
              <a:buFontTx/>
              <a:buNone/>
            </a:pPr>
            <a:endParaRPr lang="pl-PL" altLang="pl-PL" sz="2200" dirty="0">
              <a:latin typeface="Arial" panose="020B0604020202020204" pitchFamily="34" charset="0"/>
            </a:endParaRPr>
          </a:p>
          <a:p>
            <a:pPr algn="ctr">
              <a:spcBef>
                <a:spcPct val="0"/>
              </a:spcBef>
              <a:buFontTx/>
              <a:buNone/>
            </a:pPr>
            <a:r>
              <a:rPr lang="pl-PL" altLang="pl-PL" sz="2200" b="1" dirty="0" smtClean="0">
                <a:latin typeface="Arial" panose="020B0604020202020204" pitchFamily="34" charset="0"/>
              </a:rPr>
              <a:t>Organization </a:t>
            </a:r>
            <a:r>
              <a:rPr lang="pl-PL" altLang="pl-PL" sz="2200" b="1" dirty="0" err="1" smtClean="0">
                <a:latin typeface="Arial" panose="020B0604020202020204" pitchFamily="34" charset="0"/>
              </a:rPr>
              <a:t>issues</a:t>
            </a:r>
            <a:endParaRPr lang="pl-PL" altLang="pl-PL" sz="2200" b="1" dirty="0">
              <a:latin typeface="Arial" panose="020B0604020202020204" pitchFamily="34" charset="0"/>
            </a:endParaRPr>
          </a:p>
          <a:p>
            <a:pPr algn="ctr">
              <a:spcBef>
                <a:spcPct val="0"/>
              </a:spcBef>
              <a:buFontTx/>
              <a:buNone/>
            </a:pPr>
            <a:r>
              <a:rPr lang="pl-PL" altLang="pl-PL" sz="2200" dirty="0" smtClean="0">
                <a:latin typeface="Arial" panose="020B0604020202020204" pitchFamily="34" charset="0"/>
              </a:rPr>
              <a:t>Manager of </a:t>
            </a:r>
            <a:r>
              <a:rPr lang="pl-PL" altLang="pl-PL" sz="2200" dirty="0" err="1" smtClean="0">
                <a:latin typeface="Arial" panose="020B0604020202020204" pitchFamily="34" charset="0"/>
              </a:rPr>
              <a:t>Dean’s</a:t>
            </a:r>
            <a:r>
              <a:rPr lang="pl-PL" altLang="pl-PL" sz="2200" dirty="0" smtClean="0">
                <a:latin typeface="Arial" panose="020B0604020202020204" pitchFamily="34" charset="0"/>
              </a:rPr>
              <a:t> Office </a:t>
            </a:r>
            <a:endParaRPr lang="pl-PL" altLang="pl-PL" sz="2200" dirty="0">
              <a:latin typeface="Arial" panose="020B0604020202020204" pitchFamily="34" charset="0"/>
            </a:endParaRPr>
          </a:p>
          <a:p>
            <a:pPr algn="ctr">
              <a:spcBef>
                <a:spcPct val="0"/>
              </a:spcBef>
              <a:buFontTx/>
              <a:buNone/>
            </a:pPr>
            <a:endParaRPr lang="pl-PL" altLang="pl-PL" sz="2200" dirty="0">
              <a:latin typeface="Arial" panose="020B0604020202020204" pitchFamily="34" charset="0"/>
            </a:endParaRPr>
          </a:p>
          <a:p>
            <a:pPr algn="ctr">
              <a:spcBef>
                <a:spcPct val="0"/>
              </a:spcBef>
              <a:buFontTx/>
              <a:buNone/>
            </a:pPr>
            <a:r>
              <a:rPr lang="pl-PL" altLang="pl-PL" sz="2200" u="sng" dirty="0" smtClean="0">
                <a:latin typeface="Arial" panose="020B0604020202020204" pitchFamily="34" charset="0"/>
              </a:rPr>
              <a:t>Dean</a:t>
            </a:r>
            <a:endParaRPr lang="pl-PL" altLang="pl-PL" sz="2200" u="sng" dirty="0">
              <a:latin typeface="Arial" panose="020B0604020202020204" pitchFamily="34" charset="0"/>
            </a:endParaRPr>
          </a:p>
          <a:p>
            <a:pPr algn="ctr">
              <a:spcBef>
                <a:spcPct val="0"/>
              </a:spcBef>
              <a:buFontTx/>
              <a:buNone/>
            </a:pPr>
            <a:endParaRPr lang="pl-PL" altLang="pl-PL" sz="2200" dirty="0">
              <a:latin typeface="Arial" panose="020B0604020202020204" pitchFamily="34" charset="0"/>
            </a:endParaRPr>
          </a:p>
          <a:p>
            <a:pPr algn="ctr">
              <a:spcBef>
                <a:spcPct val="0"/>
              </a:spcBef>
              <a:buFontTx/>
              <a:buNone/>
            </a:pPr>
            <a:r>
              <a:rPr lang="pl-PL" altLang="pl-PL" sz="2200" dirty="0" smtClean="0">
                <a:latin typeface="Arial" panose="020B0604020202020204" pitchFamily="34" charset="0"/>
              </a:rPr>
              <a:t>Vice-</a:t>
            </a:r>
            <a:r>
              <a:rPr lang="pl-PL" altLang="pl-PL" sz="2200" dirty="0" err="1" smtClean="0">
                <a:latin typeface="Arial" panose="020B0604020202020204" pitchFamily="34" charset="0"/>
              </a:rPr>
              <a:t>Rector</a:t>
            </a:r>
            <a:endParaRPr lang="pl-PL" altLang="pl-PL" sz="2200" dirty="0" smtClean="0">
              <a:latin typeface="Arial" panose="020B0604020202020204" pitchFamily="34" charset="0"/>
            </a:endParaRPr>
          </a:p>
          <a:p>
            <a:pPr algn="ctr">
              <a:spcBef>
                <a:spcPct val="0"/>
              </a:spcBef>
              <a:buFontTx/>
              <a:buNone/>
            </a:pPr>
            <a:endParaRPr lang="pl-PL" altLang="pl-PL" sz="2200" dirty="0">
              <a:latin typeface="Arial" panose="020B0604020202020204" pitchFamily="34" charset="0"/>
            </a:endParaRPr>
          </a:p>
          <a:p>
            <a:pPr algn="ctr">
              <a:spcBef>
                <a:spcPct val="0"/>
              </a:spcBef>
              <a:buFontTx/>
              <a:buNone/>
            </a:pPr>
            <a:r>
              <a:rPr lang="pl-PL" altLang="pl-PL" sz="1800" dirty="0" smtClean="0">
                <a:solidFill>
                  <a:srgbClr val="0000FF"/>
                </a:solidFill>
                <a:latin typeface="Arial" panose="020B0604020202020204" pitchFamily="34" charset="0"/>
              </a:rPr>
              <a:t>„The immediate superior of </a:t>
            </a:r>
            <a:r>
              <a:rPr lang="pl-PL" altLang="pl-PL" sz="1800" dirty="0" err="1" smtClean="0">
                <a:solidFill>
                  <a:srgbClr val="0000FF"/>
                </a:solidFill>
                <a:latin typeface="Arial" panose="020B0604020202020204" pitchFamily="34" charset="0"/>
              </a:rPr>
              <a:t>Faculty’s</a:t>
            </a:r>
            <a:r>
              <a:rPr lang="pl-PL" altLang="pl-PL" sz="1800" dirty="0" smtClean="0">
                <a:solidFill>
                  <a:srgbClr val="0000FF"/>
                </a:solidFill>
                <a:latin typeface="Arial" panose="020B0604020202020204" pitchFamily="34" charset="0"/>
              </a:rPr>
              <a:t> </a:t>
            </a:r>
            <a:r>
              <a:rPr lang="pl-PL" altLang="pl-PL" sz="1800" dirty="0" err="1" smtClean="0">
                <a:solidFill>
                  <a:srgbClr val="0000FF"/>
                </a:solidFill>
                <a:latin typeface="Arial" panose="020B0604020202020204" pitchFamily="34" charset="0"/>
              </a:rPr>
              <a:t>students</a:t>
            </a:r>
            <a:r>
              <a:rPr lang="pl-PL" altLang="pl-PL" sz="1800" dirty="0" smtClean="0">
                <a:solidFill>
                  <a:srgbClr val="0000FF"/>
                </a:solidFill>
                <a:latin typeface="Arial" panose="020B0604020202020204" pitchFamily="34" charset="0"/>
              </a:rPr>
              <a:t> </a:t>
            </a:r>
            <a:r>
              <a:rPr lang="pl-PL" altLang="pl-PL" sz="1800" dirty="0" err="1" smtClean="0">
                <a:solidFill>
                  <a:srgbClr val="0000FF"/>
                </a:solidFill>
                <a:latin typeface="Arial" panose="020B0604020202020204" pitchFamily="34" charset="0"/>
              </a:rPr>
              <a:t>is</a:t>
            </a:r>
            <a:r>
              <a:rPr lang="pl-PL" altLang="pl-PL" sz="1800" dirty="0" smtClean="0">
                <a:solidFill>
                  <a:srgbClr val="0000FF"/>
                </a:solidFill>
                <a:latin typeface="Arial" panose="020B0604020202020204" pitchFamily="34" charset="0"/>
              </a:rPr>
              <a:t> the Dean” </a:t>
            </a:r>
          </a:p>
          <a:p>
            <a:pPr algn="ctr">
              <a:spcBef>
                <a:spcPct val="0"/>
              </a:spcBef>
              <a:buFontTx/>
              <a:buNone/>
            </a:pPr>
            <a:r>
              <a:rPr lang="pl-PL" altLang="pl-PL" sz="1800" dirty="0" smtClean="0">
                <a:solidFill>
                  <a:srgbClr val="0000FF"/>
                </a:solidFill>
                <a:latin typeface="Arial" panose="020B0604020202020204" pitchFamily="34" charset="0"/>
              </a:rPr>
              <a:t>(</a:t>
            </a:r>
            <a:r>
              <a:rPr lang="pl-PL" altLang="pl-PL" sz="1800" dirty="0">
                <a:solidFill>
                  <a:srgbClr val="0000FF"/>
                </a:solidFill>
                <a:latin typeface="Arial" panose="020B0604020202020204" pitchFamily="34" charset="0"/>
              </a:rPr>
              <a:t>Reg. </a:t>
            </a:r>
            <a:r>
              <a:rPr lang="pl-PL" altLang="pl-PL" sz="1800" dirty="0" err="1" smtClean="0">
                <a:solidFill>
                  <a:srgbClr val="0000FF"/>
                </a:solidFill>
                <a:latin typeface="Arial" panose="020B0604020202020204" pitchFamily="34" charset="0"/>
              </a:rPr>
              <a:t>govern</a:t>
            </a:r>
            <a:r>
              <a:rPr lang="pl-PL" altLang="pl-PL" sz="1800" dirty="0" smtClean="0">
                <a:solidFill>
                  <a:srgbClr val="0000FF"/>
                </a:solidFill>
                <a:latin typeface="Arial" panose="020B0604020202020204" pitchFamily="34" charset="0"/>
              </a:rPr>
              <a:t>. </a:t>
            </a:r>
            <a:r>
              <a:rPr lang="pl-PL" altLang="pl-PL" sz="1800" dirty="0" smtClean="0">
                <a:solidFill>
                  <a:srgbClr val="0000FF"/>
                </a:solidFill>
                <a:latin typeface="Arial"/>
                <a:cs typeface="Arial"/>
                <a:sym typeface="Symbol"/>
              </a:rPr>
              <a:t>§1</a:t>
            </a:r>
            <a:r>
              <a:rPr lang="pl-PL" altLang="pl-PL" sz="1800" dirty="0" smtClean="0">
                <a:solidFill>
                  <a:srgbClr val="0000FF"/>
                </a:solidFill>
                <a:latin typeface="Arial" panose="020B0604020202020204" pitchFamily="34" charset="0"/>
                <a:cs typeface="Arial" panose="020B0604020202020204" pitchFamily="34" charset="0"/>
              </a:rPr>
              <a:t>, </a:t>
            </a:r>
            <a:r>
              <a:rPr lang="pl-PL" altLang="pl-PL" sz="1800" dirty="0" smtClean="0">
                <a:solidFill>
                  <a:srgbClr val="0000FF"/>
                </a:solidFill>
                <a:latin typeface="Arial" panose="020B0604020202020204" pitchFamily="34" charset="0"/>
                <a:cs typeface="Arial" panose="020B0604020202020204" pitchFamily="34" charset="0"/>
                <a:sym typeface="Symbol"/>
              </a:rPr>
              <a:t>sec.</a:t>
            </a:r>
            <a:r>
              <a:rPr lang="pl-PL" altLang="pl-PL" sz="1800" dirty="0" smtClean="0">
                <a:solidFill>
                  <a:srgbClr val="0000FF"/>
                </a:solidFill>
                <a:latin typeface="Arial" panose="020B0604020202020204" pitchFamily="34" charset="0"/>
                <a:cs typeface="Arial" panose="020B0604020202020204" pitchFamily="34" charset="0"/>
              </a:rPr>
              <a:t>6)</a:t>
            </a:r>
            <a:endParaRPr lang="pl-PL" altLang="pl-PL" sz="1800" dirty="0">
              <a:solidFill>
                <a:srgbClr val="0000FF"/>
              </a:solidFill>
              <a:latin typeface="Arial" panose="020B0604020202020204" pitchFamily="34" charset="0"/>
              <a:cs typeface="Arial" panose="020B0604020202020204" pitchFamily="34" charset="0"/>
            </a:endParaRPr>
          </a:p>
        </p:txBody>
      </p:sp>
      <p:cxnSp>
        <p:nvCxnSpPr>
          <p:cNvPr id="46084" name="Łącznik prosty ze strzałką 4"/>
          <p:cNvCxnSpPr>
            <a:cxnSpLocks noChangeShapeType="1"/>
          </p:cNvCxnSpPr>
          <p:nvPr/>
        </p:nvCxnSpPr>
        <p:spPr bwMode="auto">
          <a:xfrm>
            <a:off x="4716016" y="2170906"/>
            <a:ext cx="0" cy="395288"/>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085" name="Łącznik prosty ze strzałką 44"/>
          <p:cNvCxnSpPr>
            <a:cxnSpLocks noChangeShapeType="1"/>
          </p:cNvCxnSpPr>
          <p:nvPr/>
        </p:nvCxnSpPr>
        <p:spPr bwMode="auto">
          <a:xfrm>
            <a:off x="4754658" y="2876164"/>
            <a:ext cx="0" cy="396875"/>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086" name="Łącznik prosty ze strzałką 45"/>
          <p:cNvCxnSpPr>
            <a:cxnSpLocks noChangeShapeType="1"/>
          </p:cNvCxnSpPr>
          <p:nvPr/>
        </p:nvCxnSpPr>
        <p:spPr bwMode="auto">
          <a:xfrm>
            <a:off x="4716016" y="4437112"/>
            <a:ext cx="0" cy="395288"/>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087" name="Łącznik prosty ze strzałką 46"/>
          <p:cNvCxnSpPr>
            <a:cxnSpLocks noChangeShapeType="1"/>
          </p:cNvCxnSpPr>
          <p:nvPr/>
        </p:nvCxnSpPr>
        <p:spPr bwMode="auto">
          <a:xfrm>
            <a:off x="4644008" y="5200650"/>
            <a:ext cx="0" cy="396875"/>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773595886"/>
      </p:ext>
    </p:extLst>
  </p:cSld>
  <p:clrMapOvr>
    <a:masterClrMapping/>
  </p:clrMapOvr>
  <p:transition>
    <p:randomBa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3949" y="0"/>
            <a:ext cx="1170051" cy="819036"/>
          </a:xfrm>
          <a:prstGeom prst="rect">
            <a:avLst/>
          </a:prstGeom>
        </p:spPr>
      </p:pic>
      <p:sp>
        <p:nvSpPr>
          <p:cNvPr id="47107" name="Prostokąt 2"/>
          <p:cNvSpPr>
            <a:spLocks noChangeArrowheads="1"/>
          </p:cNvSpPr>
          <p:nvPr/>
        </p:nvSpPr>
        <p:spPr bwMode="auto">
          <a:xfrm>
            <a:off x="971600" y="1196753"/>
            <a:ext cx="7128792" cy="29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a:spcBef>
                <a:spcPct val="0"/>
              </a:spcBef>
              <a:buFontTx/>
              <a:buNone/>
            </a:pPr>
            <a:r>
              <a:rPr lang="pl-PL" altLang="pl-PL" sz="2800" b="1" dirty="0" err="1" smtClean="0">
                <a:latin typeface="Arial" panose="020B0604020202020204" pitchFamily="34" charset="0"/>
              </a:rPr>
              <a:t>Regulations</a:t>
            </a:r>
            <a:r>
              <a:rPr lang="pl-PL" altLang="pl-PL" sz="2800" b="1" dirty="0" smtClean="0">
                <a:latin typeface="Arial" panose="020B0604020202020204" pitchFamily="34" charset="0"/>
              </a:rPr>
              <a:t> </a:t>
            </a:r>
            <a:r>
              <a:rPr lang="pl-PL" altLang="pl-PL" sz="2800" b="1" dirty="0" err="1">
                <a:latin typeface="Arial" panose="020B0604020202020204" pitchFamily="34" charset="0"/>
              </a:rPr>
              <a:t>G</a:t>
            </a:r>
            <a:r>
              <a:rPr lang="pl-PL" altLang="pl-PL" sz="2800" b="1" dirty="0" err="1" smtClean="0">
                <a:latin typeface="Arial" panose="020B0604020202020204" pitchFamily="34" charset="0"/>
              </a:rPr>
              <a:t>overning</a:t>
            </a:r>
            <a:r>
              <a:rPr lang="pl-PL" altLang="pl-PL" sz="2800" b="1" dirty="0" smtClean="0">
                <a:latin typeface="Arial" panose="020B0604020202020204" pitchFamily="34" charset="0"/>
              </a:rPr>
              <a:t> </a:t>
            </a:r>
            <a:r>
              <a:rPr lang="pl-PL" altLang="pl-PL" sz="2800" b="1" dirty="0" err="1" smtClean="0">
                <a:latin typeface="Arial" panose="020B0604020202020204" pitchFamily="34" charset="0"/>
              </a:rPr>
              <a:t>Higher</a:t>
            </a:r>
            <a:r>
              <a:rPr lang="pl-PL" altLang="pl-PL" sz="2800" b="1" dirty="0" smtClean="0">
                <a:latin typeface="Arial" panose="020B0604020202020204" pitchFamily="34" charset="0"/>
              </a:rPr>
              <a:t> </a:t>
            </a:r>
            <a:r>
              <a:rPr lang="pl-PL" altLang="pl-PL" sz="2800" b="1" dirty="0" err="1" smtClean="0">
                <a:latin typeface="Arial" panose="020B0604020202020204" pitchFamily="34" charset="0"/>
              </a:rPr>
              <a:t>Education</a:t>
            </a:r>
            <a:r>
              <a:rPr lang="pl-PL" altLang="pl-PL" sz="2800" b="1" dirty="0" smtClean="0">
                <a:latin typeface="Arial" panose="020B0604020202020204" pitchFamily="34" charset="0"/>
              </a:rPr>
              <a:t> </a:t>
            </a:r>
            <a:r>
              <a:rPr lang="pl-PL" altLang="pl-PL" sz="2800" b="1" dirty="0" err="1">
                <a:latin typeface="Arial" panose="020B0604020202020204" pitchFamily="34" charset="0"/>
              </a:rPr>
              <a:t>S</a:t>
            </a:r>
            <a:r>
              <a:rPr lang="pl-PL" altLang="pl-PL" sz="2800" b="1" dirty="0" err="1" smtClean="0">
                <a:latin typeface="Arial" panose="020B0604020202020204" pitchFamily="34" charset="0"/>
              </a:rPr>
              <a:t>tudies</a:t>
            </a:r>
            <a:r>
              <a:rPr lang="pl-PL" altLang="pl-PL" sz="2800" b="1" dirty="0" smtClean="0">
                <a:latin typeface="Arial" panose="020B0604020202020204" pitchFamily="34" charset="0"/>
              </a:rPr>
              <a:t> </a:t>
            </a:r>
            <a:r>
              <a:rPr lang="pl-PL" altLang="pl-PL" sz="2800" b="1" dirty="0" err="1" smtClean="0">
                <a:latin typeface="Arial" panose="020B0604020202020204" pitchFamily="34" charset="0"/>
              </a:rPr>
              <a:t>at</a:t>
            </a:r>
            <a:r>
              <a:rPr lang="pl-PL" altLang="pl-PL" sz="2800" b="1" dirty="0" smtClean="0">
                <a:latin typeface="Arial" panose="020B0604020202020204" pitchFamily="34" charset="0"/>
              </a:rPr>
              <a:t> </a:t>
            </a:r>
            <a:r>
              <a:rPr lang="pl-PL" altLang="pl-PL" sz="2800" b="1" dirty="0" err="1" smtClean="0">
                <a:latin typeface="Arial" panose="020B0604020202020204" pitchFamily="34" charset="0"/>
              </a:rPr>
              <a:t>WrUST</a:t>
            </a:r>
            <a:r>
              <a:rPr lang="pl-PL" altLang="pl-PL" sz="2800" dirty="0">
                <a:latin typeface="Arial" panose="020B0604020202020204" pitchFamily="34" charset="0"/>
              </a:rPr>
              <a:t> </a:t>
            </a:r>
          </a:p>
          <a:p>
            <a:pPr algn="ctr">
              <a:spcBef>
                <a:spcPct val="0"/>
              </a:spcBef>
              <a:buFontTx/>
              <a:buNone/>
            </a:pPr>
            <a:endParaRPr lang="pl-PL" altLang="pl-PL" sz="2800" dirty="0" smtClean="0">
              <a:latin typeface="Arial" panose="020B0604020202020204" pitchFamily="34" charset="0"/>
            </a:endParaRPr>
          </a:p>
          <a:p>
            <a:pPr algn="ctr">
              <a:spcBef>
                <a:spcPct val="0"/>
              </a:spcBef>
              <a:buFontTx/>
              <a:buNone/>
            </a:pPr>
            <a:r>
              <a:rPr lang="pl-PL" altLang="pl-PL" sz="2800" dirty="0" err="1" smtClean="0">
                <a:latin typeface="Arial" panose="020B0604020202020204" pitchFamily="34" charset="0"/>
              </a:rPr>
              <a:t>Effective</a:t>
            </a:r>
            <a:r>
              <a:rPr lang="pl-PL" altLang="pl-PL" sz="2800" dirty="0" smtClean="0">
                <a:latin typeface="Arial" panose="020B0604020202020204" pitchFamily="34" charset="0"/>
              </a:rPr>
              <a:t> from   1st </a:t>
            </a:r>
            <a:r>
              <a:rPr lang="pl-PL" altLang="pl-PL" sz="2800" dirty="0" err="1" smtClean="0">
                <a:latin typeface="Arial" panose="020B0604020202020204" pitchFamily="34" charset="0"/>
              </a:rPr>
              <a:t>October</a:t>
            </a:r>
            <a:r>
              <a:rPr lang="pl-PL" altLang="pl-PL" sz="2800" dirty="0" smtClean="0">
                <a:latin typeface="Arial" panose="020B0604020202020204" pitchFamily="34" charset="0"/>
              </a:rPr>
              <a:t> </a:t>
            </a:r>
            <a:r>
              <a:rPr lang="pl-PL" altLang="pl-PL" sz="2800" dirty="0">
                <a:latin typeface="Arial" panose="020B0604020202020204" pitchFamily="34" charset="0"/>
              </a:rPr>
              <a:t>2015 </a:t>
            </a:r>
          </a:p>
          <a:p>
            <a:pPr>
              <a:spcBef>
                <a:spcPct val="0"/>
              </a:spcBef>
              <a:buFontTx/>
              <a:buNone/>
            </a:pPr>
            <a:r>
              <a:rPr lang="pl-PL" altLang="pl-PL" sz="2800" dirty="0">
                <a:latin typeface="Arial" panose="020B0604020202020204" pitchFamily="34" charset="0"/>
              </a:rPr>
              <a:t> </a:t>
            </a:r>
          </a:p>
          <a:p>
            <a:pPr algn="ctr">
              <a:spcBef>
                <a:spcPct val="0"/>
              </a:spcBef>
              <a:buFontTx/>
              <a:buNone/>
            </a:pPr>
            <a:r>
              <a:rPr lang="pl-PL" altLang="pl-PL" sz="2800" u="sng" dirty="0">
                <a:solidFill>
                  <a:srgbClr val="FF0000"/>
                </a:solidFill>
                <a:latin typeface="Arial" panose="020B0604020202020204" pitchFamily="34" charset="0"/>
              </a:rPr>
              <a:t>www.pwr.edu.pl</a:t>
            </a:r>
            <a:endParaRPr lang="pl-PL" altLang="pl-PL" sz="2800" dirty="0">
              <a:solidFill>
                <a:srgbClr val="FF0000"/>
              </a:solidFill>
              <a:latin typeface="Arial" panose="020B0604020202020204" pitchFamily="34" charset="0"/>
            </a:endParaRPr>
          </a:p>
          <a:p>
            <a:pPr algn="ctr">
              <a:spcBef>
                <a:spcPct val="0"/>
              </a:spcBef>
              <a:buFontTx/>
              <a:buNone/>
            </a:pPr>
            <a:r>
              <a:rPr lang="pl-PL" altLang="pl-PL" sz="2000" dirty="0">
                <a:latin typeface="Arial" panose="020B0604020202020204" pitchFamily="34" charset="0"/>
              </a:rPr>
              <a:t>Studenci </a:t>
            </a:r>
            <a:r>
              <a:rPr lang="pl-PL" altLang="pl-PL" sz="2000" dirty="0">
                <a:latin typeface="Arial" panose="020B0604020202020204" pitchFamily="34" charset="0"/>
                <a:sym typeface="Symbol" panose="05050102010706020507" pitchFamily="18" charset="2"/>
              </a:rPr>
              <a:t></a:t>
            </a:r>
            <a:r>
              <a:rPr lang="pl-PL" altLang="pl-PL" sz="2000" dirty="0">
                <a:latin typeface="Arial" panose="020B0604020202020204" pitchFamily="34" charset="0"/>
              </a:rPr>
              <a:t> Organizacja dydaktyki </a:t>
            </a:r>
            <a:r>
              <a:rPr lang="pl-PL" altLang="pl-PL" sz="2000" dirty="0">
                <a:latin typeface="Arial" panose="020B0604020202020204" pitchFamily="34" charset="0"/>
                <a:sym typeface="Symbol" panose="05050102010706020507" pitchFamily="18" charset="2"/>
              </a:rPr>
              <a:t></a:t>
            </a:r>
            <a:r>
              <a:rPr lang="pl-PL" altLang="pl-PL" sz="2000" dirty="0">
                <a:latin typeface="Arial" panose="020B0604020202020204" pitchFamily="34" charset="0"/>
              </a:rPr>
              <a:t> Regulamin studiów</a:t>
            </a:r>
          </a:p>
        </p:txBody>
      </p:sp>
    </p:spTree>
    <p:extLst>
      <p:ext uri="{BB962C8B-B14F-4D97-AF65-F5344CB8AC3E}">
        <p14:creationId xmlns:p14="http://schemas.microsoft.com/office/powerpoint/2010/main" val="366738919"/>
      </p:ext>
    </p:extLst>
  </p:cSld>
  <p:clrMapOvr>
    <a:masterClrMapping/>
  </p:clrMapOvr>
  <p:transition>
    <p:randomBa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Obraz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3949" y="0"/>
            <a:ext cx="1170051" cy="819036"/>
          </a:xfrm>
          <a:prstGeom prst="rect">
            <a:avLst/>
          </a:prstGeom>
        </p:spPr>
      </p:pic>
      <p:sp>
        <p:nvSpPr>
          <p:cNvPr id="49154" name="pole tekstowe 1"/>
          <p:cNvSpPr txBox="1">
            <a:spLocks noChangeArrowheads="1"/>
          </p:cNvSpPr>
          <p:nvPr/>
        </p:nvSpPr>
        <p:spPr bwMode="auto">
          <a:xfrm>
            <a:off x="719138" y="690563"/>
            <a:ext cx="599394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pl-PL" altLang="pl-PL" dirty="0" err="1" smtClean="0">
                <a:solidFill>
                  <a:srgbClr val="002060"/>
                </a:solidFill>
                <a:latin typeface="Arial" panose="020B0604020202020204" pitchFamily="34" charset="0"/>
              </a:rPr>
              <a:t>Electronic</a:t>
            </a:r>
            <a:r>
              <a:rPr lang="pl-PL" altLang="pl-PL" dirty="0" smtClean="0">
                <a:solidFill>
                  <a:srgbClr val="002060"/>
                </a:solidFill>
                <a:latin typeface="Arial" panose="020B0604020202020204" pitchFamily="34" charset="0"/>
              </a:rPr>
              <a:t> Student </a:t>
            </a:r>
            <a:r>
              <a:rPr lang="pl-PL" altLang="pl-PL" dirty="0" err="1" smtClean="0">
                <a:solidFill>
                  <a:srgbClr val="002060"/>
                </a:solidFill>
                <a:latin typeface="Arial" panose="020B0604020202020204" pitchFamily="34" charset="0"/>
              </a:rPr>
              <a:t>Record</a:t>
            </a:r>
            <a:r>
              <a:rPr lang="pl-PL" altLang="pl-PL" dirty="0" smtClean="0">
                <a:solidFill>
                  <a:srgbClr val="002060"/>
                </a:solidFill>
                <a:latin typeface="Arial" panose="020B0604020202020204" pitchFamily="34" charset="0"/>
              </a:rPr>
              <a:t> </a:t>
            </a:r>
            <a:r>
              <a:rPr lang="pl-PL" altLang="pl-PL" dirty="0" err="1" smtClean="0">
                <a:solidFill>
                  <a:srgbClr val="002060"/>
                </a:solidFill>
                <a:latin typeface="Arial" panose="020B0604020202020204" pitchFamily="34" charset="0"/>
              </a:rPr>
              <a:t>Book</a:t>
            </a:r>
            <a:endParaRPr lang="pl-PL" altLang="pl-PL" dirty="0">
              <a:solidFill>
                <a:srgbClr val="002060"/>
              </a:solidFill>
              <a:latin typeface="Arial" panose="020B0604020202020204" pitchFamily="34" charset="0"/>
            </a:endParaRPr>
          </a:p>
          <a:p>
            <a:pPr>
              <a:spcBef>
                <a:spcPct val="0"/>
              </a:spcBef>
              <a:buFontTx/>
              <a:buNone/>
            </a:pPr>
            <a:r>
              <a:rPr lang="pl-PL" altLang="pl-PL" sz="1600" dirty="0" err="1" smtClean="0">
                <a:solidFill>
                  <a:srgbClr val="002060"/>
                </a:solidFill>
                <a:latin typeface="Arial" panose="020B0604020202020204" pitchFamily="34" charset="0"/>
              </a:rPr>
              <a:t>Regulations</a:t>
            </a:r>
            <a:r>
              <a:rPr lang="pl-PL" altLang="pl-PL" sz="1600" dirty="0" smtClean="0">
                <a:solidFill>
                  <a:srgbClr val="002060"/>
                </a:solidFill>
                <a:latin typeface="Arial" panose="020B0604020202020204" pitchFamily="34" charset="0"/>
              </a:rPr>
              <a:t> </a:t>
            </a:r>
            <a:r>
              <a:rPr lang="pl-PL" altLang="pl-PL" sz="1600" dirty="0" err="1">
                <a:solidFill>
                  <a:srgbClr val="002060"/>
                </a:solidFill>
                <a:latin typeface="Arial" panose="020B0604020202020204" pitchFamily="34" charset="0"/>
              </a:rPr>
              <a:t>G</a:t>
            </a:r>
            <a:r>
              <a:rPr lang="pl-PL" altLang="pl-PL" sz="1600" dirty="0" err="1" smtClean="0">
                <a:solidFill>
                  <a:srgbClr val="002060"/>
                </a:solidFill>
                <a:latin typeface="Arial" panose="020B0604020202020204" pitchFamily="34" charset="0"/>
              </a:rPr>
              <a:t>overning</a:t>
            </a:r>
            <a:r>
              <a:rPr lang="pl-PL" altLang="pl-PL" sz="1600" dirty="0" smtClean="0">
                <a:solidFill>
                  <a:srgbClr val="002060"/>
                </a:solidFill>
                <a:latin typeface="Arial" panose="020B0604020202020204" pitchFamily="34" charset="0"/>
              </a:rPr>
              <a:t> </a:t>
            </a:r>
            <a:r>
              <a:rPr lang="pl-PL" altLang="pl-PL" sz="1600" dirty="0" err="1" smtClean="0">
                <a:solidFill>
                  <a:srgbClr val="002060"/>
                </a:solidFill>
                <a:latin typeface="Arial" panose="020B0604020202020204" pitchFamily="34" charset="0"/>
              </a:rPr>
              <a:t>Higher</a:t>
            </a:r>
            <a:r>
              <a:rPr lang="pl-PL" altLang="pl-PL" sz="1600" dirty="0" smtClean="0">
                <a:solidFill>
                  <a:srgbClr val="002060"/>
                </a:solidFill>
                <a:latin typeface="Arial" panose="020B0604020202020204" pitchFamily="34" charset="0"/>
              </a:rPr>
              <a:t> </a:t>
            </a:r>
            <a:r>
              <a:rPr lang="pl-PL" altLang="pl-PL" sz="1600" dirty="0" err="1" smtClean="0">
                <a:solidFill>
                  <a:srgbClr val="002060"/>
                </a:solidFill>
                <a:latin typeface="Arial" panose="020B0604020202020204" pitchFamily="34" charset="0"/>
              </a:rPr>
              <a:t>Education</a:t>
            </a:r>
            <a:r>
              <a:rPr lang="pl-PL" altLang="pl-PL" sz="1600" dirty="0" smtClean="0">
                <a:solidFill>
                  <a:srgbClr val="002060"/>
                </a:solidFill>
                <a:latin typeface="Arial" panose="020B0604020202020204" pitchFamily="34" charset="0"/>
              </a:rPr>
              <a:t> </a:t>
            </a:r>
            <a:r>
              <a:rPr lang="pl-PL" altLang="pl-PL" sz="1600" dirty="0" err="1" smtClean="0">
                <a:solidFill>
                  <a:srgbClr val="002060"/>
                </a:solidFill>
                <a:latin typeface="Arial" panose="020B0604020202020204" pitchFamily="34" charset="0"/>
              </a:rPr>
              <a:t>Studies</a:t>
            </a:r>
            <a:r>
              <a:rPr lang="pl-PL" altLang="pl-PL" sz="1600" dirty="0" smtClean="0">
                <a:solidFill>
                  <a:srgbClr val="002060"/>
                </a:solidFill>
                <a:latin typeface="Arial" panose="020B0604020202020204" pitchFamily="34" charset="0"/>
              </a:rPr>
              <a:t>  </a:t>
            </a:r>
            <a:r>
              <a:rPr lang="pl-PL" altLang="pl-PL" sz="1600" dirty="0" err="1" smtClean="0">
                <a:solidFill>
                  <a:srgbClr val="002060"/>
                </a:solidFill>
                <a:latin typeface="Arial" panose="020B0604020202020204" pitchFamily="34" charset="0"/>
              </a:rPr>
              <a:t>at</a:t>
            </a:r>
            <a:r>
              <a:rPr lang="pl-PL" altLang="pl-PL" sz="1600" dirty="0" smtClean="0">
                <a:solidFill>
                  <a:srgbClr val="002060"/>
                </a:solidFill>
                <a:latin typeface="Arial" panose="020B0604020202020204" pitchFamily="34" charset="0"/>
              </a:rPr>
              <a:t> </a:t>
            </a:r>
            <a:r>
              <a:rPr lang="pl-PL" altLang="pl-PL" sz="1600" dirty="0" err="1" smtClean="0">
                <a:solidFill>
                  <a:srgbClr val="002060"/>
                </a:solidFill>
                <a:latin typeface="Arial" panose="020B0604020202020204" pitchFamily="34" charset="0"/>
              </a:rPr>
              <a:t>WrUST</a:t>
            </a:r>
            <a:endParaRPr lang="pl-PL" altLang="pl-PL" sz="1600" dirty="0" smtClean="0">
              <a:solidFill>
                <a:srgbClr val="002060"/>
              </a:solidFill>
              <a:latin typeface="Arial" panose="020B0604020202020204" pitchFamily="34" charset="0"/>
            </a:endParaRPr>
          </a:p>
          <a:p>
            <a:pPr>
              <a:spcBef>
                <a:spcPct val="0"/>
              </a:spcBef>
              <a:buFontTx/>
              <a:buNone/>
            </a:pPr>
            <a:r>
              <a:rPr lang="pl-PL" altLang="pl-PL" sz="1600" dirty="0">
                <a:solidFill>
                  <a:srgbClr val="002060"/>
                </a:solidFill>
                <a:latin typeface="Arial" panose="020B0604020202020204" pitchFamily="34" charset="0"/>
              </a:rPr>
              <a:t>§ 10 </a:t>
            </a:r>
            <a:r>
              <a:rPr lang="pl-PL" altLang="pl-PL" sz="1600" dirty="0" smtClean="0">
                <a:solidFill>
                  <a:srgbClr val="002060"/>
                </a:solidFill>
                <a:latin typeface="Arial" panose="020B0604020202020204" pitchFamily="34" charset="0"/>
              </a:rPr>
              <a:t>sec.3</a:t>
            </a:r>
            <a:r>
              <a:rPr lang="pl-PL" altLang="pl-PL" sz="1600" dirty="0">
                <a:solidFill>
                  <a:srgbClr val="002060"/>
                </a:solidFill>
                <a:latin typeface="Arial" panose="020B0604020202020204" pitchFamily="34" charset="0"/>
              </a:rPr>
              <a:t>, § 14 </a:t>
            </a:r>
            <a:r>
              <a:rPr lang="pl-PL" altLang="pl-PL" sz="1600" dirty="0" smtClean="0">
                <a:solidFill>
                  <a:srgbClr val="002060"/>
                </a:solidFill>
                <a:latin typeface="Arial" panose="020B0604020202020204" pitchFamily="34" charset="0"/>
              </a:rPr>
              <a:t>sec.14</a:t>
            </a:r>
            <a:r>
              <a:rPr lang="pl-PL" altLang="pl-PL" sz="1600" dirty="0">
                <a:solidFill>
                  <a:srgbClr val="002060"/>
                </a:solidFill>
                <a:latin typeface="Arial" panose="020B0604020202020204" pitchFamily="34" charset="0"/>
              </a:rPr>
              <a:t>, § 15 </a:t>
            </a:r>
            <a:r>
              <a:rPr lang="pl-PL" altLang="pl-PL" sz="1600" dirty="0" smtClean="0">
                <a:solidFill>
                  <a:srgbClr val="002060"/>
                </a:solidFill>
                <a:latin typeface="Arial" panose="020B0604020202020204" pitchFamily="34" charset="0"/>
              </a:rPr>
              <a:t>sec.9</a:t>
            </a:r>
            <a:endParaRPr lang="pl-PL" altLang="pl-PL" sz="1600" dirty="0">
              <a:solidFill>
                <a:srgbClr val="002060"/>
              </a:solidFill>
              <a:latin typeface="Arial" panose="020B0604020202020204" pitchFamily="34" charset="0"/>
            </a:endParaRPr>
          </a:p>
        </p:txBody>
      </p:sp>
      <p:grpSp>
        <p:nvGrpSpPr>
          <p:cNvPr id="49155" name="Grupa 24"/>
          <p:cNvGrpSpPr>
            <a:grpSpLocks/>
          </p:cNvGrpSpPr>
          <p:nvPr/>
        </p:nvGrpSpPr>
        <p:grpSpPr bwMode="auto">
          <a:xfrm>
            <a:off x="1032073" y="1958677"/>
            <a:ext cx="7572375" cy="4638675"/>
            <a:chOff x="0" y="0"/>
            <a:chExt cx="8734425" cy="5991812"/>
          </a:xfrm>
        </p:grpSpPr>
        <p:sp>
          <p:nvSpPr>
            <p:cNvPr id="26" name="Pole tekstowe 1"/>
            <p:cNvSpPr txBox="1"/>
            <p:nvPr/>
          </p:nvSpPr>
          <p:spPr>
            <a:xfrm>
              <a:off x="3266712" y="0"/>
              <a:ext cx="3057964" cy="475736"/>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a:lstStyle/>
            <a:p>
              <a:pPr algn="ctr">
                <a:spcAft>
                  <a:spcPts val="0"/>
                </a:spcAft>
                <a:defRPr/>
              </a:pPr>
              <a:r>
                <a:rPr lang="en-US" sz="1400" dirty="0" err="1" smtClean="0">
                  <a:latin typeface="Times New Roman"/>
                  <a:ea typeface="Calibri"/>
                </a:rPr>
                <a:t>zaliczenie</a:t>
              </a:r>
              <a:r>
                <a:rPr lang="en-US" sz="1400" dirty="0" smtClean="0">
                  <a:latin typeface="Times New Roman"/>
                  <a:ea typeface="Calibri"/>
                </a:rPr>
                <a:t> / exam</a:t>
              </a:r>
              <a:endParaRPr lang="en-US" sz="1200" dirty="0">
                <a:latin typeface="Times New Roman"/>
                <a:ea typeface="Calibri"/>
              </a:endParaRPr>
            </a:p>
          </p:txBody>
        </p:sp>
        <p:sp>
          <p:nvSpPr>
            <p:cNvPr id="27" name="Pole tekstowe 3"/>
            <p:cNvSpPr txBox="1"/>
            <p:nvPr/>
          </p:nvSpPr>
          <p:spPr>
            <a:xfrm>
              <a:off x="3266712" y="1152429"/>
              <a:ext cx="3057964" cy="1781958"/>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a:spcBef>
                  <a:spcPct val="0"/>
                </a:spcBef>
                <a:buFontTx/>
                <a:buNone/>
              </a:pPr>
              <a:r>
                <a:rPr lang="en-US" altLang="pl-PL" sz="1600"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The examiner enters a grade in the electronic student record book through the JSOS web page and send the statement to student </a:t>
              </a:r>
              <a:endParaRPr lang="en-US" altLang="pl-PL" sz="1400" dirty="0">
                <a:solidFill>
                  <a:srgbClr val="000000"/>
                </a:solidFill>
                <a:latin typeface="Times New Roman" panose="02020603050405020304" pitchFamily="18" charset="0"/>
                <a:ea typeface="Calibri" panose="020F0502020204030204" pitchFamily="34" charset="0"/>
                <a:cs typeface="Calibri" panose="020F0502020204030204" pitchFamily="34" charset="0"/>
              </a:endParaRPr>
            </a:p>
          </p:txBody>
        </p:sp>
        <p:cxnSp>
          <p:nvCxnSpPr>
            <p:cNvPr id="28" name="Łącznik prosty ze strzałką 27"/>
            <p:cNvCxnSpPr/>
            <p:nvPr/>
          </p:nvCxnSpPr>
          <p:spPr>
            <a:xfrm>
              <a:off x="4771889" y="475736"/>
              <a:ext cx="0" cy="67669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Pole tekstowe 9"/>
            <p:cNvSpPr txBox="1"/>
            <p:nvPr/>
          </p:nvSpPr>
          <p:spPr>
            <a:xfrm>
              <a:off x="3971692" y="619277"/>
              <a:ext cx="1666316" cy="360903"/>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a:lstStyle/>
            <a:p>
              <a:pPr algn="just">
                <a:spcAft>
                  <a:spcPts val="0"/>
                </a:spcAft>
                <a:defRPr/>
              </a:pPr>
              <a:r>
                <a:rPr lang="en-US" sz="1400" dirty="0" smtClean="0">
                  <a:solidFill>
                    <a:srgbClr val="C00000"/>
                  </a:solidFill>
                  <a:latin typeface="Times New Roman"/>
                  <a:ea typeface="Calibri"/>
                </a:rPr>
                <a:t>2 working days</a:t>
              </a:r>
              <a:endParaRPr lang="en-US" sz="1200" dirty="0">
                <a:latin typeface="Times New Roman"/>
                <a:ea typeface="Calibri"/>
              </a:endParaRPr>
            </a:p>
          </p:txBody>
        </p:sp>
        <p:sp>
          <p:nvSpPr>
            <p:cNvPr id="30" name="Pole tekstowe 5"/>
            <p:cNvSpPr txBox="1"/>
            <p:nvPr/>
          </p:nvSpPr>
          <p:spPr>
            <a:xfrm>
              <a:off x="2677092" y="3838696"/>
              <a:ext cx="1818299" cy="73411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a:lstStyle/>
            <a:p>
              <a:pPr algn="ctr">
                <a:spcAft>
                  <a:spcPts val="0"/>
                </a:spcAft>
                <a:defRPr/>
              </a:pPr>
              <a:r>
                <a:rPr lang="en-US" sz="1400" dirty="0" smtClean="0">
                  <a:latin typeface="Times New Roman"/>
                  <a:ea typeface="Calibri"/>
                </a:rPr>
                <a:t>A student does nothing</a:t>
              </a:r>
              <a:endParaRPr lang="en-US" sz="1400" dirty="0">
                <a:latin typeface="Times New Roman"/>
                <a:ea typeface="Calibri"/>
              </a:endParaRPr>
            </a:p>
          </p:txBody>
        </p:sp>
        <p:sp>
          <p:nvSpPr>
            <p:cNvPr id="31" name="Pole tekstowe 6"/>
            <p:cNvSpPr txBox="1"/>
            <p:nvPr/>
          </p:nvSpPr>
          <p:spPr>
            <a:xfrm>
              <a:off x="0" y="3838696"/>
              <a:ext cx="2418905" cy="1220098"/>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a:spcBef>
                  <a:spcPct val="0"/>
                </a:spcBef>
                <a:buFontTx/>
                <a:buNone/>
              </a:pPr>
              <a:r>
                <a:rPr lang="en-US" altLang="pl-PL" sz="1600"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A student accepts</a:t>
              </a:r>
              <a:r>
                <a:rPr lang="pl-PL" altLang="pl-PL" sz="1600"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 and </a:t>
              </a:r>
              <a:r>
                <a:rPr lang="en-US" altLang="pl-PL" sz="1600"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confirms the grade in the system</a:t>
              </a:r>
              <a:endParaRPr lang="en-US" altLang="pl-PL" sz="1600" dirty="0">
                <a:solidFill>
                  <a:srgbClr val="000000"/>
                </a:solidFill>
                <a:latin typeface="Times New Roman" panose="02020603050405020304" pitchFamily="18" charset="0"/>
                <a:ea typeface="Calibri" panose="020F0502020204030204" pitchFamily="34" charset="0"/>
                <a:cs typeface="Calibri" panose="020F0502020204030204" pitchFamily="34" charset="0"/>
              </a:endParaRPr>
            </a:p>
          </p:txBody>
        </p:sp>
        <p:sp>
          <p:nvSpPr>
            <p:cNvPr id="32" name="Pole tekstowe 7"/>
            <p:cNvSpPr txBox="1"/>
            <p:nvPr/>
          </p:nvSpPr>
          <p:spPr>
            <a:xfrm>
              <a:off x="5819288" y="3828443"/>
              <a:ext cx="2420736" cy="73411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a:spcBef>
                  <a:spcPct val="0"/>
                </a:spcBef>
                <a:buFontTx/>
                <a:buNone/>
              </a:pPr>
              <a:r>
                <a:rPr lang="en-US" altLang="pl-PL" sz="1400"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Student make a complaint</a:t>
              </a:r>
              <a:endParaRPr lang="en-US" altLang="pl-PL" sz="1400" dirty="0">
                <a:solidFill>
                  <a:srgbClr val="000000"/>
                </a:solidFill>
                <a:latin typeface="Times New Roman" panose="02020603050405020304" pitchFamily="18" charset="0"/>
                <a:ea typeface="Calibri" panose="020F0502020204030204" pitchFamily="34" charset="0"/>
                <a:cs typeface="Calibri" panose="020F0502020204030204" pitchFamily="34" charset="0"/>
              </a:endParaRPr>
            </a:p>
          </p:txBody>
        </p:sp>
        <p:cxnSp>
          <p:nvCxnSpPr>
            <p:cNvPr id="33" name="Łącznik prostoliniowy 32"/>
            <p:cNvCxnSpPr/>
            <p:nvPr/>
          </p:nvCxnSpPr>
          <p:spPr>
            <a:xfrm>
              <a:off x="4771889" y="2934387"/>
              <a:ext cx="0" cy="2276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Łącznik prostoliniowy 33"/>
            <p:cNvCxnSpPr/>
            <p:nvPr/>
          </p:nvCxnSpPr>
          <p:spPr>
            <a:xfrm>
              <a:off x="1246991" y="3162003"/>
              <a:ext cx="57918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Łącznik prosty ze strzałką 34"/>
            <p:cNvCxnSpPr/>
            <p:nvPr/>
          </p:nvCxnSpPr>
          <p:spPr>
            <a:xfrm>
              <a:off x="1246991" y="3162003"/>
              <a:ext cx="0" cy="67669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Łącznik prosty ze strzałką 35"/>
            <p:cNvCxnSpPr/>
            <p:nvPr/>
          </p:nvCxnSpPr>
          <p:spPr>
            <a:xfrm>
              <a:off x="3572509" y="3162003"/>
              <a:ext cx="0" cy="67669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Łącznik prosty ze strzałką 36"/>
            <p:cNvCxnSpPr/>
            <p:nvPr/>
          </p:nvCxnSpPr>
          <p:spPr>
            <a:xfrm>
              <a:off x="7038811" y="3162003"/>
              <a:ext cx="0" cy="67669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Pole tekstowe 16"/>
            <p:cNvSpPr txBox="1"/>
            <p:nvPr/>
          </p:nvSpPr>
          <p:spPr>
            <a:xfrm>
              <a:off x="6258756" y="3305544"/>
              <a:ext cx="1666316" cy="360903"/>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a:lstStyle/>
            <a:p>
              <a:pPr algn="just">
                <a:spcAft>
                  <a:spcPts val="0"/>
                </a:spcAft>
                <a:defRPr/>
              </a:pPr>
              <a:r>
                <a:rPr lang="en-US" sz="1400" dirty="0" smtClean="0">
                  <a:solidFill>
                    <a:srgbClr val="C00000"/>
                  </a:solidFill>
                  <a:latin typeface="Times New Roman"/>
                  <a:ea typeface="Calibri"/>
                </a:rPr>
                <a:t>2 working days</a:t>
              </a:r>
              <a:endParaRPr lang="en-US" sz="1200" dirty="0">
                <a:latin typeface="Times New Roman"/>
                <a:ea typeface="Calibri"/>
              </a:endParaRPr>
            </a:p>
          </p:txBody>
        </p:sp>
        <p:cxnSp>
          <p:nvCxnSpPr>
            <p:cNvPr id="39" name="Łącznik prosty ze strzałką 38"/>
            <p:cNvCxnSpPr/>
            <p:nvPr/>
          </p:nvCxnSpPr>
          <p:spPr>
            <a:xfrm>
              <a:off x="7038811" y="4562552"/>
              <a:ext cx="0" cy="67669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 name="Pole tekstowe 19"/>
            <p:cNvSpPr txBox="1"/>
            <p:nvPr/>
          </p:nvSpPr>
          <p:spPr>
            <a:xfrm>
              <a:off x="6258756" y="4695841"/>
              <a:ext cx="1666316" cy="362953"/>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a:lstStyle/>
            <a:p>
              <a:pPr algn="just">
                <a:spcAft>
                  <a:spcPts val="0"/>
                </a:spcAft>
                <a:defRPr/>
              </a:pPr>
              <a:r>
                <a:rPr lang="en-US" sz="1400" dirty="0" smtClean="0">
                  <a:solidFill>
                    <a:srgbClr val="C00000"/>
                  </a:solidFill>
                  <a:latin typeface="Times New Roman"/>
                  <a:ea typeface="Calibri"/>
                </a:rPr>
                <a:t>2 working days</a:t>
              </a:r>
              <a:endParaRPr lang="en-US" sz="1200" dirty="0">
                <a:latin typeface="Times New Roman"/>
                <a:ea typeface="Calibri"/>
              </a:endParaRPr>
            </a:p>
          </p:txBody>
        </p:sp>
        <p:sp>
          <p:nvSpPr>
            <p:cNvPr id="41" name="Pole tekstowe 20"/>
            <p:cNvSpPr txBox="1"/>
            <p:nvPr/>
          </p:nvSpPr>
          <p:spPr>
            <a:xfrm>
              <a:off x="5486025" y="5239246"/>
              <a:ext cx="3248400" cy="752566"/>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a:spcBef>
                  <a:spcPct val="0"/>
                </a:spcBef>
                <a:buFontTx/>
                <a:buNone/>
              </a:pPr>
              <a:r>
                <a:rPr lang="en-US" altLang="pl-PL" sz="1400"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Possible correction of the grade and final acceptance of the grade</a:t>
              </a:r>
              <a:endParaRPr lang="en-US" altLang="pl-PL" sz="1400" dirty="0">
                <a:solidFill>
                  <a:srgbClr val="000000"/>
                </a:solidFill>
                <a:latin typeface="Times New Roman" panose="02020603050405020304" pitchFamily="18" charset="0"/>
                <a:ea typeface="Calibri" panose="020F0502020204030204" pitchFamily="34" charset="0"/>
                <a:cs typeface="Calibri" panose="020F0502020204030204" pitchFamily="34" charset="0"/>
              </a:endParaRPr>
            </a:p>
          </p:txBody>
        </p:sp>
        <p:cxnSp>
          <p:nvCxnSpPr>
            <p:cNvPr id="42" name="Łącznik prosty ze strzałką 41"/>
            <p:cNvCxnSpPr/>
            <p:nvPr/>
          </p:nvCxnSpPr>
          <p:spPr>
            <a:xfrm>
              <a:off x="3581664" y="4562552"/>
              <a:ext cx="0" cy="67669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3" name="Pole tekstowe 23"/>
            <p:cNvSpPr txBox="1"/>
            <p:nvPr/>
          </p:nvSpPr>
          <p:spPr>
            <a:xfrm>
              <a:off x="2799777" y="4695841"/>
              <a:ext cx="1668146" cy="362953"/>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a:lstStyle/>
            <a:p>
              <a:pPr algn="just">
                <a:spcAft>
                  <a:spcPts val="0"/>
                </a:spcAft>
                <a:defRPr/>
              </a:pPr>
              <a:r>
                <a:rPr lang="en-US" sz="1400" dirty="0" smtClean="0">
                  <a:solidFill>
                    <a:srgbClr val="C00000"/>
                  </a:solidFill>
                  <a:latin typeface="Times New Roman"/>
                  <a:ea typeface="Calibri"/>
                </a:rPr>
                <a:t>2 working days</a:t>
              </a:r>
              <a:endParaRPr lang="en-US" sz="1200" dirty="0">
                <a:latin typeface="Times New Roman"/>
                <a:ea typeface="Calibri"/>
              </a:endParaRPr>
            </a:p>
          </p:txBody>
        </p:sp>
        <p:sp>
          <p:nvSpPr>
            <p:cNvPr id="44" name="Pole tekstowe 24"/>
            <p:cNvSpPr txBox="1"/>
            <p:nvPr/>
          </p:nvSpPr>
          <p:spPr>
            <a:xfrm>
              <a:off x="2314531" y="5247448"/>
              <a:ext cx="2570887" cy="744363"/>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a:lstStyle/>
            <a:p>
              <a:pPr algn="ctr">
                <a:spcAft>
                  <a:spcPts val="0"/>
                </a:spcAft>
                <a:defRPr/>
              </a:pPr>
              <a:r>
                <a:rPr lang="en-US" sz="1400" dirty="0" smtClean="0">
                  <a:latin typeface="Times New Roman"/>
                  <a:ea typeface="Calibri"/>
                </a:rPr>
                <a:t>The grade is accepted automatically</a:t>
              </a:r>
              <a:endParaRPr lang="en-US" sz="1400" dirty="0">
                <a:latin typeface="Times New Roman"/>
                <a:ea typeface="Calibri"/>
              </a:endParaRPr>
            </a:p>
          </p:txBody>
        </p:sp>
      </p:grpSp>
    </p:spTree>
    <p:extLst>
      <p:ext uri="{BB962C8B-B14F-4D97-AF65-F5344CB8AC3E}">
        <p14:creationId xmlns:p14="http://schemas.microsoft.com/office/powerpoint/2010/main" val="279413631"/>
      </p:ext>
    </p:extLst>
  </p:cSld>
  <p:clrMapOvr>
    <a:masterClrMapping/>
  </p:clrMapOvr>
  <p:transition>
    <p:randomBa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3949" y="0"/>
            <a:ext cx="1170051" cy="819036"/>
          </a:xfrm>
          <a:prstGeom prst="rect">
            <a:avLst/>
          </a:prstGeom>
        </p:spPr>
      </p:pic>
      <p:sp>
        <p:nvSpPr>
          <p:cNvPr id="51202" name="pole tekstowe 1"/>
          <p:cNvSpPr txBox="1">
            <a:spLocks noChangeArrowheads="1"/>
          </p:cNvSpPr>
          <p:nvPr/>
        </p:nvSpPr>
        <p:spPr bwMode="auto">
          <a:xfrm>
            <a:off x="755574" y="844550"/>
            <a:ext cx="68407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pl-PL" altLang="pl-PL" dirty="0" smtClean="0">
                <a:solidFill>
                  <a:srgbClr val="002060"/>
                </a:solidFill>
                <a:latin typeface="Arial" panose="020B0604020202020204" pitchFamily="34" charset="0"/>
              </a:rPr>
              <a:t>E-</a:t>
            </a:r>
            <a:r>
              <a:rPr lang="pl-PL" altLang="pl-PL" dirty="0" err="1" smtClean="0">
                <a:solidFill>
                  <a:srgbClr val="002060"/>
                </a:solidFill>
                <a:latin typeface="Arial" panose="020B0604020202020204" pitchFamily="34" charset="0"/>
              </a:rPr>
              <a:t>mail’s</a:t>
            </a:r>
            <a:r>
              <a:rPr lang="pl-PL" altLang="pl-PL" dirty="0" smtClean="0">
                <a:solidFill>
                  <a:srgbClr val="002060"/>
                </a:solidFill>
                <a:latin typeface="Arial" panose="020B0604020202020204" pitchFamily="34" charset="0"/>
              </a:rPr>
              <a:t> </a:t>
            </a:r>
            <a:r>
              <a:rPr lang="pl-PL" altLang="pl-PL" i="1" dirty="0" smtClean="0">
                <a:solidFill>
                  <a:srgbClr val="002060"/>
                </a:solidFill>
                <a:latin typeface="Arial" panose="020B0604020202020204" pitchFamily="34" charset="0"/>
              </a:rPr>
              <a:t>savoir vivre  </a:t>
            </a:r>
            <a:r>
              <a:rPr lang="pl-PL" altLang="pl-PL" dirty="0" smtClean="0">
                <a:solidFill>
                  <a:srgbClr val="002060"/>
                </a:solidFill>
                <a:latin typeface="Arial" panose="020B0604020202020204" pitchFamily="34" charset="0"/>
                <a:sym typeface="Wingdings" panose="05000000000000000000" pitchFamily="2" charset="2"/>
              </a:rPr>
              <a:t></a:t>
            </a:r>
            <a:endParaRPr lang="pl-PL" altLang="pl-PL" dirty="0">
              <a:solidFill>
                <a:srgbClr val="002060"/>
              </a:solidFill>
              <a:latin typeface="Arial" panose="020B0604020202020204" pitchFamily="34" charset="0"/>
            </a:endParaRPr>
          </a:p>
        </p:txBody>
      </p:sp>
      <p:sp>
        <p:nvSpPr>
          <p:cNvPr id="13316" name="Prostokąt 2"/>
          <p:cNvSpPr>
            <a:spLocks noChangeArrowheads="1"/>
          </p:cNvSpPr>
          <p:nvPr/>
        </p:nvSpPr>
        <p:spPr bwMode="auto">
          <a:xfrm>
            <a:off x="828997" y="1620083"/>
            <a:ext cx="7991475"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spcBef>
                <a:spcPct val="20000"/>
              </a:spcBef>
              <a:buChar char="•"/>
              <a:defRPr sz="3200">
                <a:solidFill>
                  <a:schemeClr val="tx1"/>
                </a:solidFill>
                <a:latin typeface="Trebuchet MS" pitchFamily="34" charset="0"/>
              </a:defRPr>
            </a:lvl1pPr>
            <a:lvl2pPr marL="742950" indent="-285750">
              <a:spcBef>
                <a:spcPct val="20000"/>
              </a:spcBef>
              <a:buChar char="–"/>
              <a:defRPr sz="2800">
                <a:solidFill>
                  <a:schemeClr val="tx1"/>
                </a:solidFill>
                <a:latin typeface="Trebuchet MS" pitchFamily="34" charset="0"/>
              </a:defRPr>
            </a:lvl2pPr>
            <a:lvl3pPr marL="1143000" indent="-228600">
              <a:spcBef>
                <a:spcPct val="20000"/>
              </a:spcBef>
              <a:buChar char="•"/>
              <a:defRPr sz="2400">
                <a:solidFill>
                  <a:schemeClr val="tx1"/>
                </a:solidFill>
                <a:latin typeface="Trebuchet MS" pitchFamily="34" charset="0"/>
              </a:defRPr>
            </a:lvl3pPr>
            <a:lvl4pPr marL="1600200" indent="-228600">
              <a:spcBef>
                <a:spcPct val="20000"/>
              </a:spcBef>
              <a:buChar char="–"/>
              <a:defRPr sz="2000">
                <a:solidFill>
                  <a:schemeClr val="tx1"/>
                </a:solidFill>
                <a:latin typeface="Trebuchet MS" pitchFamily="34" charset="0"/>
              </a:defRPr>
            </a:lvl4pPr>
            <a:lvl5pPr marL="2057400" indent="-22860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marL="0" indent="0" defTabSz="1235075">
              <a:spcBef>
                <a:spcPct val="0"/>
              </a:spcBef>
              <a:buFontTx/>
              <a:buNone/>
              <a:tabLst>
                <a:tab pos="2243138" algn="l"/>
              </a:tabLst>
              <a:defRPr/>
            </a:pPr>
            <a:r>
              <a:rPr lang="en-US" altLang="pl-PL" sz="2400" strike="sngStrike" dirty="0" err="1" smtClean="0">
                <a:solidFill>
                  <a:srgbClr val="C00000"/>
                </a:solidFill>
                <a:latin typeface="Arial" charset="0"/>
              </a:rPr>
              <a:t>Witam</a:t>
            </a:r>
            <a:r>
              <a:rPr lang="en-US" altLang="pl-PL" sz="2400" strike="sngStrike" dirty="0" smtClean="0">
                <a:solidFill>
                  <a:srgbClr val="C00000"/>
                </a:solidFill>
                <a:latin typeface="Arial" charset="0"/>
              </a:rPr>
              <a:t>! / Hi!</a:t>
            </a:r>
            <a:r>
              <a:rPr lang="en-US" altLang="pl-PL" sz="2400" dirty="0" smtClean="0">
                <a:solidFill>
                  <a:srgbClr val="C00000"/>
                </a:solidFill>
                <a:latin typeface="Arial" charset="0"/>
                <a:sym typeface="Symbol"/>
              </a:rPr>
              <a:t> </a:t>
            </a:r>
            <a:r>
              <a:rPr lang="en-US" altLang="pl-PL" sz="2400" dirty="0" smtClean="0">
                <a:latin typeface="Arial" charset="0"/>
                <a:sym typeface="Symbol"/>
              </a:rPr>
              <a:t>	</a:t>
            </a:r>
            <a:r>
              <a:rPr lang="en-US" altLang="pl-PL" sz="2400" dirty="0" err="1" smtClean="0">
                <a:latin typeface="Arial" charset="0"/>
                <a:sym typeface="Symbol"/>
              </a:rPr>
              <a:t>Szanowna</a:t>
            </a:r>
            <a:r>
              <a:rPr lang="en-US" altLang="pl-PL" sz="2400" dirty="0" smtClean="0">
                <a:latin typeface="Arial" charset="0"/>
                <a:sym typeface="Symbol"/>
              </a:rPr>
              <a:t> </a:t>
            </a:r>
            <a:r>
              <a:rPr lang="en-US" altLang="pl-PL" sz="2400" dirty="0" err="1" smtClean="0">
                <a:latin typeface="Arial" charset="0"/>
                <a:sym typeface="Symbol"/>
              </a:rPr>
              <a:t>Pani</a:t>
            </a:r>
            <a:r>
              <a:rPr lang="en-US" altLang="pl-PL" sz="2400" dirty="0" smtClean="0">
                <a:latin typeface="Arial" charset="0"/>
                <a:sym typeface="Symbol"/>
              </a:rPr>
              <a:t> / </a:t>
            </a:r>
            <a:r>
              <a:rPr lang="en-US" altLang="pl-PL" sz="2000" dirty="0" smtClean="0">
                <a:latin typeface="Arial" charset="0"/>
                <a:sym typeface="Symbol"/>
              </a:rPr>
              <a:t>Dear Madame</a:t>
            </a:r>
            <a:endParaRPr lang="en-US" altLang="pl-PL" sz="2400" dirty="0" smtClean="0">
              <a:latin typeface="Arial" charset="0"/>
              <a:sym typeface="Symbol"/>
            </a:endParaRPr>
          </a:p>
          <a:p>
            <a:pPr marL="0" indent="0" defTabSz="219075">
              <a:spcBef>
                <a:spcPct val="0"/>
              </a:spcBef>
              <a:buNone/>
              <a:tabLst>
                <a:tab pos="2243138" algn="l"/>
              </a:tabLst>
              <a:defRPr/>
            </a:pPr>
            <a:r>
              <a:rPr lang="en-US" altLang="pl-PL" sz="2400" dirty="0" smtClean="0">
                <a:latin typeface="Arial" charset="0"/>
                <a:sym typeface="Symbol"/>
              </a:rPr>
              <a:t>	</a:t>
            </a:r>
            <a:r>
              <a:rPr lang="en-US" altLang="pl-PL" sz="2400" dirty="0" err="1" smtClean="0">
                <a:latin typeface="Arial" charset="0"/>
                <a:sym typeface="Symbol"/>
              </a:rPr>
              <a:t>Szanowny</a:t>
            </a:r>
            <a:r>
              <a:rPr lang="en-US" altLang="pl-PL" sz="2400" dirty="0" smtClean="0">
                <a:latin typeface="Arial" charset="0"/>
                <a:sym typeface="Symbol"/>
              </a:rPr>
              <a:t> </a:t>
            </a:r>
            <a:r>
              <a:rPr lang="en-US" altLang="pl-PL" sz="2400" dirty="0" err="1" smtClean="0">
                <a:latin typeface="Arial" charset="0"/>
                <a:sym typeface="Symbol"/>
              </a:rPr>
              <a:t>Panie</a:t>
            </a:r>
            <a:r>
              <a:rPr lang="en-US" altLang="pl-PL" sz="2400" dirty="0" smtClean="0">
                <a:latin typeface="Arial" charset="0"/>
                <a:sym typeface="Symbol"/>
              </a:rPr>
              <a:t> / </a:t>
            </a:r>
            <a:r>
              <a:rPr lang="en-US" altLang="pl-PL" sz="2000" dirty="0" smtClean="0">
                <a:latin typeface="Arial" charset="0"/>
                <a:sym typeface="Symbol"/>
              </a:rPr>
              <a:t>Dear Sir</a:t>
            </a:r>
          </a:p>
          <a:p>
            <a:pPr marL="0" indent="0" defTabSz="219075">
              <a:spcBef>
                <a:spcPct val="0"/>
              </a:spcBef>
              <a:buNone/>
              <a:tabLst>
                <a:tab pos="2243138" algn="l"/>
              </a:tabLst>
              <a:defRPr/>
            </a:pPr>
            <a:r>
              <a:rPr lang="en-US" altLang="pl-PL" sz="2400" dirty="0" smtClean="0">
                <a:latin typeface="Arial" charset="0"/>
                <a:sym typeface="Symbol"/>
              </a:rPr>
              <a:t>	</a:t>
            </a:r>
            <a:r>
              <a:rPr lang="en-US" altLang="pl-PL" sz="2400" dirty="0" err="1" smtClean="0">
                <a:latin typeface="Arial" charset="0"/>
                <a:sym typeface="Symbol"/>
              </a:rPr>
              <a:t>Szanowna</a:t>
            </a:r>
            <a:r>
              <a:rPr lang="en-US" altLang="pl-PL" sz="2400" dirty="0" smtClean="0">
                <a:latin typeface="Arial" charset="0"/>
                <a:sym typeface="Symbol"/>
              </a:rPr>
              <a:t> </a:t>
            </a:r>
            <a:r>
              <a:rPr lang="en-US" altLang="pl-PL" sz="2400" dirty="0" err="1" smtClean="0">
                <a:latin typeface="Arial" charset="0"/>
                <a:sym typeface="Symbol"/>
              </a:rPr>
              <a:t>Pani</a:t>
            </a:r>
            <a:r>
              <a:rPr lang="en-US" altLang="pl-PL" sz="2400" dirty="0" smtClean="0">
                <a:latin typeface="Arial" charset="0"/>
                <a:sym typeface="Symbol"/>
              </a:rPr>
              <a:t> </a:t>
            </a:r>
            <a:r>
              <a:rPr lang="en-US" altLang="pl-PL" sz="2400" dirty="0" err="1" smtClean="0">
                <a:latin typeface="Arial" charset="0"/>
                <a:sym typeface="Symbol"/>
              </a:rPr>
              <a:t>Dziekan</a:t>
            </a:r>
            <a:r>
              <a:rPr lang="en-US" altLang="pl-PL" sz="2400" dirty="0" smtClean="0">
                <a:latin typeface="Arial" charset="0"/>
                <a:sym typeface="Symbol"/>
              </a:rPr>
              <a:t> / </a:t>
            </a:r>
            <a:r>
              <a:rPr lang="en-US" altLang="pl-PL" sz="2000" dirty="0" smtClean="0">
                <a:latin typeface="Arial" charset="0"/>
                <a:sym typeface="Symbol"/>
              </a:rPr>
              <a:t>Dear Dean</a:t>
            </a:r>
            <a:r>
              <a:rPr lang="pl-PL" altLang="pl-PL" sz="2000" dirty="0" smtClean="0">
                <a:latin typeface="Arial" charset="0"/>
                <a:sym typeface="Symbol"/>
              </a:rPr>
              <a:t>( of 		the </a:t>
            </a:r>
            <a:r>
              <a:rPr lang="pl-PL" altLang="pl-PL" sz="2000" dirty="0" err="1" smtClean="0">
                <a:latin typeface="Arial" charset="0"/>
                <a:sym typeface="Symbol"/>
              </a:rPr>
              <a:t>Faculty</a:t>
            </a:r>
            <a:r>
              <a:rPr lang="pl-PL" altLang="pl-PL" sz="2000" dirty="0" smtClean="0">
                <a:latin typeface="Arial" charset="0"/>
                <a:sym typeface="Symbol"/>
              </a:rPr>
              <a:t> of Electronics </a:t>
            </a:r>
            <a:r>
              <a:rPr lang="pl-PL" altLang="pl-PL" sz="2000" dirty="0" err="1" smtClean="0">
                <a:latin typeface="Arial" charset="0"/>
                <a:sym typeface="Symbol"/>
              </a:rPr>
              <a:t>or</a:t>
            </a:r>
            <a:r>
              <a:rPr lang="pl-PL" altLang="pl-PL" sz="2000" dirty="0" smtClean="0">
                <a:latin typeface="Arial" charset="0"/>
                <a:sym typeface="Symbol"/>
              </a:rPr>
              <a:t> </a:t>
            </a:r>
            <a:r>
              <a:rPr lang="pl-PL" altLang="pl-PL" sz="2000" dirty="0" err="1" smtClean="0">
                <a:latin typeface="Arial" charset="0"/>
                <a:sym typeface="Symbol"/>
              </a:rPr>
              <a:t>surname</a:t>
            </a:r>
            <a:r>
              <a:rPr lang="pl-PL" altLang="pl-PL" sz="2000" dirty="0" smtClean="0">
                <a:latin typeface="Arial" charset="0"/>
                <a:sym typeface="Symbol"/>
              </a:rPr>
              <a:t>)</a:t>
            </a:r>
            <a:endParaRPr lang="en-US" altLang="pl-PL" sz="2400" dirty="0" smtClean="0">
              <a:latin typeface="Arial" charset="0"/>
              <a:sym typeface="Symbol"/>
            </a:endParaRPr>
          </a:p>
          <a:p>
            <a:pPr marL="0" indent="0" defTabSz="219075">
              <a:spcBef>
                <a:spcPct val="0"/>
              </a:spcBef>
              <a:buNone/>
              <a:tabLst>
                <a:tab pos="2243138" algn="l"/>
              </a:tabLst>
              <a:defRPr/>
            </a:pPr>
            <a:r>
              <a:rPr lang="en-US" altLang="pl-PL" sz="2400" dirty="0" smtClean="0">
                <a:latin typeface="Arial" charset="0"/>
                <a:sym typeface="Symbol"/>
              </a:rPr>
              <a:t>	</a:t>
            </a:r>
            <a:r>
              <a:rPr lang="en-US" altLang="pl-PL" sz="2400" dirty="0" err="1" smtClean="0">
                <a:latin typeface="Arial" charset="0"/>
                <a:sym typeface="Symbol"/>
              </a:rPr>
              <a:t>Szanowny</a:t>
            </a:r>
            <a:r>
              <a:rPr lang="en-US" altLang="pl-PL" sz="2400" dirty="0" smtClean="0">
                <a:latin typeface="Arial" charset="0"/>
                <a:sym typeface="Symbol"/>
              </a:rPr>
              <a:t> </a:t>
            </a:r>
            <a:r>
              <a:rPr lang="en-US" altLang="pl-PL" sz="2400" dirty="0" err="1" smtClean="0">
                <a:latin typeface="Arial" charset="0"/>
                <a:sym typeface="Symbol"/>
              </a:rPr>
              <a:t>Panie</a:t>
            </a:r>
            <a:r>
              <a:rPr lang="en-US" altLang="pl-PL" sz="2400" dirty="0" smtClean="0">
                <a:latin typeface="Arial" charset="0"/>
                <a:sym typeface="Symbol"/>
              </a:rPr>
              <a:t> </a:t>
            </a:r>
            <a:r>
              <a:rPr lang="en-US" altLang="pl-PL" sz="2400" dirty="0" err="1" smtClean="0">
                <a:latin typeface="Arial" charset="0"/>
                <a:sym typeface="Symbol"/>
              </a:rPr>
              <a:t>Dziekanie</a:t>
            </a:r>
            <a:r>
              <a:rPr lang="en-US" altLang="pl-PL" sz="2400" dirty="0" smtClean="0">
                <a:latin typeface="Arial" charset="0"/>
                <a:sym typeface="Symbol"/>
              </a:rPr>
              <a:t> / </a:t>
            </a:r>
            <a:r>
              <a:rPr lang="en-US" altLang="pl-PL" sz="2000" dirty="0" smtClean="0">
                <a:latin typeface="Arial" charset="0"/>
                <a:sym typeface="Symbol"/>
              </a:rPr>
              <a:t>Dear Dean</a:t>
            </a:r>
          </a:p>
          <a:p>
            <a:pPr marL="0" indent="0">
              <a:spcBef>
                <a:spcPct val="0"/>
              </a:spcBef>
              <a:buFontTx/>
              <a:buNone/>
              <a:defRPr/>
            </a:pPr>
            <a:endParaRPr lang="en-US" altLang="pl-PL" sz="2400" dirty="0" smtClean="0">
              <a:latin typeface="Arial" charset="0"/>
              <a:sym typeface="Symbol"/>
            </a:endParaRPr>
          </a:p>
          <a:p>
            <a:pPr marL="0" indent="0">
              <a:spcBef>
                <a:spcPct val="0"/>
              </a:spcBef>
              <a:buFontTx/>
              <a:buNone/>
              <a:defRPr/>
            </a:pPr>
            <a:r>
              <a:rPr lang="en-US" altLang="pl-PL" sz="2400" strike="sngStrike" dirty="0" err="1" smtClean="0">
                <a:solidFill>
                  <a:srgbClr val="C00000"/>
                </a:solidFill>
                <a:latin typeface="Arial" charset="0"/>
                <a:sym typeface="Symbol"/>
              </a:rPr>
              <a:t>Pozdrawiam</a:t>
            </a:r>
            <a:r>
              <a:rPr lang="en-US" altLang="pl-PL" sz="2400" strike="sngStrike" dirty="0" smtClean="0">
                <a:solidFill>
                  <a:srgbClr val="C00000"/>
                </a:solidFill>
                <a:latin typeface="Arial" charset="0"/>
                <a:sym typeface="Symbol"/>
              </a:rPr>
              <a:t> / By</a:t>
            </a:r>
            <a:r>
              <a:rPr lang="pl-PL" altLang="pl-PL" sz="2400" strike="sngStrike" dirty="0" smtClean="0">
                <a:solidFill>
                  <a:srgbClr val="C00000"/>
                </a:solidFill>
                <a:latin typeface="Arial" charset="0"/>
                <a:sym typeface="Symbol"/>
              </a:rPr>
              <a:t>e</a:t>
            </a:r>
            <a:r>
              <a:rPr lang="en-US" altLang="pl-PL" sz="2400" dirty="0" smtClean="0">
                <a:latin typeface="Arial" charset="0"/>
                <a:sym typeface="Symbol"/>
              </a:rPr>
              <a:t>	Z </a:t>
            </a:r>
            <a:r>
              <a:rPr lang="en-US" altLang="pl-PL" sz="2400" dirty="0" err="1" smtClean="0">
                <a:latin typeface="Arial" charset="0"/>
                <a:sym typeface="Symbol"/>
              </a:rPr>
              <a:t>poważaniem</a:t>
            </a:r>
            <a:r>
              <a:rPr lang="en-US" altLang="pl-PL" sz="2400" dirty="0" smtClean="0">
                <a:latin typeface="Arial" charset="0"/>
                <a:sym typeface="Symbol"/>
              </a:rPr>
              <a:t> / </a:t>
            </a:r>
            <a:r>
              <a:rPr lang="pl-PL" altLang="pl-PL" sz="2000" dirty="0" err="1" smtClean="0">
                <a:latin typeface="Arial" charset="0"/>
                <a:sym typeface="Symbol"/>
              </a:rPr>
              <a:t>Kind</a:t>
            </a:r>
            <a:r>
              <a:rPr lang="pl-PL" altLang="pl-PL" sz="2000" dirty="0" smtClean="0">
                <a:latin typeface="Arial" charset="0"/>
                <a:sym typeface="Symbol"/>
              </a:rPr>
              <a:t> </a:t>
            </a:r>
            <a:r>
              <a:rPr lang="pl-PL" altLang="pl-PL" sz="2000" dirty="0" err="1" smtClean="0">
                <a:latin typeface="Arial" charset="0"/>
                <a:sym typeface="Symbol"/>
              </a:rPr>
              <a:t>regards</a:t>
            </a:r>
            <a:endParaRPr lang="en-US" altLang="pl-PL" sz="2400" dirty="0" smtClean="0">
              <a:latin typeface="Arial" charset="0"/>
              <a:sym typeface="Symbol"/>
            </a:endParaRPr>
          </a:p>
          <a:p>
            <a:pPr marL="0" indent="0">
              <a:spcBef>
                <a:spcPct val="0"/>
              </a:spcBef>
              <a:buFontTx/>
              <a:buNone/>
              <a:defRPr/>
            </a:pPr>
            <a:r>
              <a:rPr lang="en-US" altLang="pl-PL" sz="2400" dirty="0" smtClean="0">
                <a:latin typeface="Arial" charset="0"/>
                <a:sym typeface="Symbol"/>
              </a:rPr>
              <a:t>			Z </a:t>
            </a:r>
            <a:r>
              <a:rPr lang="en-US" altLang="pl-PL" sz="2400" dirty="0" err="1" smtClean="0">
                <a:latin typeface="Arial" charset="0"/>
                <a:sym typeface="Symbol"/>
              </a:rPr>
              <a:t>wyrazami</a:t>
            </a:r>
            <a:r>
              <a:rPr lang="en-US" altLang="pl-PL" sz="2400" dirty="0" smtClean="0">
                <a:latin typeface="Arial" charset="0"/>
                <a:sym typeface="Symbol"/>
              </a:rPr>
              <a:t> </a:t>
            </a:r>
            <a:r>
              <a:rPr lang="en-US" altLang="pl-PL" sz="2400" dirty="0" err="1" smtClean="0">
                <a:latin typeface="Arial" charset="0"/>
                <a:sym typeface="Symbol"/>
              </a:rPr>
              <a:t>szacunku</a:t>
            </a:r>
            <a:r>
              <a:rPr lang="en-US" altLang="pl-PL" sz="2400" dirty="0" smtClean="0">
                <a:latin typeface="Arial" charset="0"/>
                <a:sym typeface="Symbol"/>
              </a:rPr>
              <a:t> / </a:t>
            </a:r>
            <a:r>
              <a:rPr lang="en-US" altLang="pl-PL" sz="2000" dirty="0" smtClean="0">
                <a:latin typeface="Arial" charset="0"/>
                <a:sym typeface="Symbol"/>
              </a:rPr>
              <a:t>Yours faithfully</a:t>
            </a:r>
          </a:p>
          <a:p>
            <a:pPr marL="0" indent="0">
              <a:spcBef>
                <a:spcPct val="0"/>
              </a:spcBef>
              <a:buFontTx/>
              <a:buNone/>
              <a:defRPr/>
            </a:pPr>
            <a:endParaRPr lang="en-US" altLang="pl-PL" sz="2400" dirty="0" smtClean="0">
              <a:latin typeface="Arial" charset="0"/>
              <a:sym typeface="Symbol"/>
            </a:endParaRPr>
          </a:p>
          <a:p>
            <a:pPr marL="0" indent="0" algn="ctr">
              <a:spcBef>
                <a:spcPct val="0"/>
              </a:spcBef>
              <a:buFontTx/>
              <a:buNone/>
              <a:defRPr/>
            </a:pPr>
            <a:r>
              <a:rPr lang="en-US" altLang="pl-PL" sz="2400" b="1" dirty="0" smtClean="0">
                <a:solidFill>
                  <a:srgbClr val="FF0000"/>
                </a:solidFill>
                <a:latin typeface="Arial" charset="0"/>
                <a:sym typeface="Symbol"/>
              </a:rPr>
              <a:t>Your signature is required!</a:t>
            </a:r>
          </a:p>
          <a:p>
            <a:pPr marL="0" indent="0" algn="ctr">
              <a:spcBef>
                <a:spcPct val="0"/>
              </a:spcBef>
              <a:buFontTx/>
              <a:buNone/>
              <a:defRPr/>
            </a:pPr>
            <a:endParaRPr lang="en-US" altLang="pl-PL" sz="2400" b="1" dirty="0" smtClean="0">
              <a:solidFill>
                <a:srgbClr val="FF0000"/>
              </a:solidFill>
              <a:latin typeface="Arial" charset="0"/>
              <a:sym typeface="Symbol"/>
            </a:endParaRPr>
          </a:p>
          <a:p>
            <a:pPr marL="0" indent="0" algn="ctr">
              <a:spcBef>
                <a:spcPct val="0"/>
              </a:spcBef>
              <a:buFontTx/>
              <a:buNone/>
              <a:defRPr/>
            </a:pPr>
            <a:r>
              <a:rPr lang="en-US" altLang="pl-PL" sz="2000" dirty="0" smtClean="0">
                <a:solidFill>
                  <a:srgbClr val="0000FF"/>
                </a:solidFill>
                <a:latin typeface="Arial" charset="0"/>
                <a:sym typeface="Symbol"/>
              </a:rPr>
              <a:t>E-mails should be sent using student’s e-mail box!</a:t>
            </a:r>
          </a:p>
          <a:p>
            <a:pPr marL="0" indent="0" algn="ctr">
              <a:spcBef>
                <a:spcPct val="0"/>
              </a:spcBef>
              <a:buFontTx/>
              <a:buNone/>
              <a:defRPr/>
            </a:pPr>
            <a:r>
              <a:rPr lang="en-US" altLang="pl-PL" sz="2000" dirty="0" smtClean="0">
                <a:solidFill>
                  <a:srgbClr val="C00000"/>
                </a:solidFill>
                <a:latin typeface="Arial" charset="0"/>
                <a:sym typeface="Symbol"/>
              </a:rPr>
              <a:t>(</a:t>
            </a:r>
            <a:r>
              <a:rPr lang="pl-PL" altLang="pl-PL" sz="2000" dirty="0">
                <a:solidFill>
                  <a:srgbClr val="C00000"/>
                </a:solidFill>
                <a:latin typeface="Arial" charset="0"/>
                <a:sym typeface="Symbol"/>
              </a:rPr>
              <a:t>t</a:t>
            </a:r>
            <a:r>
              <a:rPr lang="en-US" altLang="pl-PL" sz="2000" dirty="0" smtClean="0">
                <a:solidFill>
                  <a:srgbClr val="C00000"/>
                </a:solidFill>
                <a:latin typeface="Arial" charset="0"/>
                <a:sym typeface="Symbol"/>
              </a:rPr>
              <a:t>he number of student)@student.pwr.edu.pl</a:t>
            </a:r>
          </a:p>
        </p:txBody>
      </p:sp>
    </p:spTree>
    <p:extLst>
      <p:ext uri="{BB962C8B-B14F-4D97-AF65-F5344CB8AC3E}">
        <p14:creationId xmlns:p14="http://schemas.microsoft.com/office/powerpoint/2010/main" val="705623171"/>
      </p:ext>
    </p:extLst>
  </p:cSld>
  <p:clrMapOvr>
    <a:masterClrMapping/>
  </p:clrMapOvr>
  <p:transition>
    <p:randomBa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3949" y="0"/>
            <a:ext cx="1170051" cy="819036"/>
          </a:xfrm>
          <a:prstGeom prst="rect">
            <a:avLst/>
          </a:prstGeom>
        </p:spPr>
      </p:pic>
      <p:sp>
        <p:nvSpPr>
          <p:cNvPr id="52226" name="pole tekstowe 1"/>
          <p:cNvSpPr txBox="1">
            <a:spLocks noChangeArrowheads="1"/>
          </p:cNvSpPr>
          <p:nvPr/>
        </p:nvSpPr>
        <p:spPr bwMode="auto">
          <a:xfrm>
            <a:off x="827582" y="332657"/>
            <a:ext cx="56166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pl-PL" dirty="0" smtClean="0">
                <a:solidFill>
                  <a:srgbClr val="002060"/>
                </a:solidFill>
                <a:latin typeface="Arial" panose="020B0604020202020204" pitchFamily="34" charset="0"/>
              </a:rPr>
              <a:t>Health insurance (ZUS)</a:t>
            </a:r>
            <a:endParaRPr lang="en-US" altLang="pl-PL" dirty="0">
              <a:solidFill>
                <a:srgbClr val="002060"/>
              </a:solidFill>
              <a:latin typeface="Arial" panose="020B0604020202020204" pitchFamily="34" charset="0"/>
            </a:endParaRPr>
          </a:p>
        </p:txBody>
      </p:sp>
      <p:sp>
        <p:nvSpPr>
          <p:cNvPr id="13316" name="Prostokąt 2"/>
          <p:cNvSpPr>
            <a:spLocks noChangeArrowheads="1"/>
          </p:cNvSpPr>
          <p:nvPr/>
        </p:nvSpPr>
        <p:spPr bwMode="auto">
          <a:xfrm>
            <a:off x="827583" y="1196752"/>
            <a:ext cx="7929067"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spcBef>
                <a:spcPct val="20000"/>
              </a:spcBef>
              <a:buChar char="•"/>
              <a:defRPr sz="3200">
                <a:solidFill>
                  <a:schemeClr val="tx1"/>
                </a:solidFill>
                <a:latin typeface="Trebuchet MS" pitchFamily="34" charset="0"/>
              </a:defRPr>
            </a:lvl1pPr>
            <a:lvl2pPr marL="742950" indent="-285750">
              <a:spcBef>
                <a:spcPct val="20000"/>
              </a:spcBef>
              <a:buChar char="–"/>
              <a:defRPr sz="2800">
                <a:solidFill>
                  <a:schemeClr val="tx1"/>
                </a:solidFill>
                <a:latin typeface="Trebuchet MS" pitchFamily="34" charset="0"/>
              </a:defRPr>
            </a:lvl2pPr>
            <a:lvl3pPr marL="1143000" indent="-228600">
              <a:spcBef>
                <a:spcPct val="20000"/>
              </a:spcBef>
              <a:buChar char="•"/>
              <a:defRPr sz="2400">
                <a:solidFill>
                  <a:schemeClr val="tx1"/>
                </a:solidFill>
                <a:latin typeface="Trebuchet MS" pitchFamily="34" charset="0"/>
              </a:defRPr>
            </a:lvl3pPr>
            <a:lvl4pPr marL="1600200" indent="-228600">
              <a:spcBef>
                <a:spcPct val="20000"/>
              </a:spcBef>
              <a:buChar char="–"/>
              <a:defRPr sz="2000">
                <a:solidFill>
                  <a:schemeClr val="tx1"/>
                </a:solidFill>
                <a:latin typeface="Trebuchet MS" pitchFamily="34" charset="0"/>
              </a:defRPr>
            </a:lvl4pPr>
            <a:lvl5pPr marL="2057400" indent="-22860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marL="0" indent="0">
              <a:spcBef>
                <a:spcPct val="0"/>
              </a:spcBef>
              <a:buFontTx/>
              <a:buNone/>
              <a:defRPr/>
            </a:pPr>
            <a:r>
              <a:rPr lang="en-US" altLang="pl-PL" sz="2400" dirty="0" smtClean="0">
                <a:latin typeface="Arial" charset="0"/>
              </a:rPr>
              <a:t>The conditions </a:t>
            </a:r>
            <a:r>
              <a:rPr lang="pl-PL" altLang="pl-PL" sz="2400" dirty="0" smtClean="0">
                <a:latin typeface="Arial" charset="0"/>
              </a:rPr>
              <a:t>of </a:t>
            </a:r>
            <a:r>
              <a:rPr lang="en-US" altLang="pl-PL" sz="2400" dirty="0" smtClean="0">
                <a:latin typeface="Arial" charset="0"/>
              </a:rPr>
              <a:t>application for insurance by the University:</a:t>
            </a:r>
          </a:p>
          <a:p>
            <a:pPr>
              <a:spcBef>
                <a:spcPct val="0"/>
              </a:spcBef>
              <a:defRPr/>
            </a:pPr>
            <a:r>
              <a:rPr lang="en-US" altLang="pl-PL" sz="2400" dirty="0" smtClean="0">
                <a:latin typeface="Arial" charset="0"/>
              </a:rPr>
              <a:t>age &gt; 26 years,</a:t>
            </a:r>
            <a:endParaRPr lang="en-US" altLang="pl-PL" sz="2400" dirty="0" smtClean="0">
              <a:latin typeface="Arial" charset="0"/>
              <a:sym typeface="Symbol"/>
            </a:endParaRPr>
          </a:p>
          <a:p>
            <a:pPr>
              <a:spcBef>
                <a:spcPct val="0"/>
              </a:spcBef>
              <a:defRPr/>
            </a:pPr>
            <a:r>
              <a:rPr lang="en-US" altLang="pl-PL" sz="2400" dirty="0" smtClean="0">
                <a:latin typeface="Arial" charset="0"/>
                <a:sym typeface="Symbol"/>
              </a:rPr>
              <a:t>out of work  (acceptable private agreement),</a:t>
            </a:r>
          </a:p>
          <a:p>
            <a:pPr>
              <a:spcBef>
                <a:spcPct val="0"/>
              </a:spcBef>
              <a:defRPr/>
            </a:pPr>
            <a:r>
              <a:rPr lang="en-US" altLang="pl-PL" sz="2400" dirty="0" smtClean="0">
                <a:latin typeface="Arial" charset="0"/>
                <a:sym typeface="Symbol"/>
              </a:rPr>
              <a:t>only student who study as Polish students – free of charge study</a:t>
            </a:r>
          </a:p>
          <a:p>
            <a:pPr marL="0" indent="0">
              <a:spcBef>
                <a:spcPct val="0"/>
              </a:spcBef>
              <a:buNone/>
              <a:defRPr/>
            </a:pPr>
            <a:endParaRPr lang="pl-PL" altLang="pl-PL" sz="2400" dirty="0" smtClean="0">
              <a:latin typeface="Arial" charset="0"/>
              <a:sym typeface="Symbol"/>
            </a:endParaRPr>
          </a:p>
          <a:p>
            <a:pPr marL="0" indent="0" algn="ctr">
              <a:spcBef>
                <a:spcPct val="0"/>
              </a:spcBef>
              <a:buNone/>
              <a:defRPr/>
            </a:pPr>
            <a:r>
              <a:rPr lang="pl-PL" altLang="pl-PL" sz="2400" dirty="0" smtClean="0">
                <a:solidFill>
                  <a:srgbClr val="C00000"/>
                </a:solidFill>
                <a:latin typeface="Arial" charset="0"/>
                <a:sym typeface="Symbol"/>
              </a:rPr>
              <a:t>T</a:t>
            </a:r>
            <a:r>
              <a:rPr lang="en-US" altLang="pl-PL" sz="2400" dirty="0" smtClean="0">
                <a:solidFill>
                  <a:srgbClr val="C00000"/>
                </a:solidFill>
                <a:latin typeface="Arial" charset="0"/>
                <a:sym typeface="Symbol"/>
              </a:rPr>
              <a:t>he rest of students is required to buy the insurance policy </a:t>
            </a:r>
            <a:r>
              <a:rPr lang="pl-PL" altLang="pl-PL" sz="2400" dirty="0" smtClean="0">
                <a:solidFill>
                  <a:srgbClr val="C00000"/>
                </a:solidFill>
                <a:latin typeface="Arial" charset="0"/>
                <a:sym typeface="Symbol"/>
              </a:rPr>
              <a:t>(</a:t>
            </a:r>
            <a:r>
              <a:rPr lang="en-US" altLang="pl-PL" sz="2400" dirty="0" smtClean="0">
                <a:solidFill>
                  <a:srgbClr val="C00000"/>
                </a:solidFill>
                <a:latin typeface="Arial" charset="0"/>
                <a:sym typeface="Symbol"/>
              </a:rPr>
              <a:t>NFZ is recommended by </a:t>
            </a:r>
            <a:r>
              <a:rPr lang="pl-PL" altLang="pl-PL" sz="2400" dirty="0" smtClean="0">
                <a:solidFill>
                  <a:srgbClr val="C00000"/>
                </a:solidFill>
                <a:latin typeface="Arial" charset="0"/>
                <a:sym typeface="Symbol"/>
              </a:rPr>
              <a:t>the </a:t>
            </a:r>
            <a:r>
              <a:rPr lang="en-US" altLang="pl-PL" sz="2400" dirty="0" smtClean="0">
                <a:solidFill>
                  <a:srgbClr val="C00000"/>
                </a:solidFill>
                <a:latin typeface="Arial" charset="0"/>
                <a:sym typeface="Symbol"/>
              </a:rPr>
              <a:t>Admission Office</a:t>
            </a:r>
            <a:r>
              <a:rPr lang="pl-PL" altLang="pl-PL" sz="2400" dirty="0" smtClean="0">
                <a:solidFill>
                  <a:srgbClr val="C00000"/>
                </a:solidFill>
                <a:latin typeface="Arial" charset="0"/>
                <a:sym typeface="Symbol"/>
              </a:rPr>
              <a:t>).</a:t>
            </a:r>
            <a:endParaRPr lang="en-US" altLang="pl-PL" sz="2400" dirty="0" smtClean="0">
              <a:solidFill>
                <a:srgbClr val="C00000"/>
              </a:solidFill>
              <a:latin typeface="Arial" charset="0"/>
              <a:sym typeface="Symbol"/>
            </a:endParaRPr>
          </a:p>
          <a:p>
            <a:pPr marL="0" indent="0">
              <a:spcBef>
                <a:spcPct val="0"/>
              </a:spcBef>
              <a:buFontTx/>
              <a:buNone/>
              <a:defRPr/>
            </a:pPr>
            <a:endParaRPr lang="pl-PL" altLang="pl-PL" sz="2400" dirty="0" smtClean="0">
              <a:latin typeface="Arial" charset="0"/>
              <a:sym typeface="Symbol"/>
            </a:endParaRPr>
          </a:p>
          <a:p>
            <a:pPr marL="0" indent="0" algn="ctr">
              <a:spcBef>
                <a:spcPct val="0"/>
              </a:spcBef>
              <a:buFontTx/>
              <a:buNone/>
              <a:defRPr/>
            </a:pPr>
            <a:r>
              <a:rPr lang="pl-PL" altLang="pl-PL" sz="2400" dirty="0" smtClean="0">
                <a:solidFill>
                  <a:srgbClr val="00B0F0"/>
                </a:solidFill>
                <a:latin typeface="Arial" charset="0"/>
                <a:sym typeface="Symbol"/>
              </a:rPr>
              <a:t>The </a:t>
            </a:r>
            <a:r>
              <a:rPr lang="pl-PL" altLang="pl-PL" sz="2400" dirty="0" err="1" smtClean="0">
                <a:solidFill>
                  <a:srgbClr val="00B0F0"/>
                </a:solidFill>
                <a:latin typeface="Arial" charset="0"/>
                <a:sym typeface="Symbol"/>
              </a:rPr>
              <a:t>holders</a:t>
            </a:r>
            <a:r>
              <a:rPr lang="pl-PL" altLang="pl-PL" sz="2400" dirty="0" smtClean="0">
                <a:solidFill>
                  <a:srgbClr val="00B0F0"/>
                </a:solidFill>
                <a:latin typeface="Arial" charset="0"/>
                <a:sym typeface="Symbol"/>
              </a:rPr>
              <a:t> of a </a:t>
            </a:r>
            <a:r>
              <a:rPr lang="pl-PL" altLang="pl-PL" sz="2400" dirty="0" err="1" smtClean="0">
                <a:solidFill>
                  <a:srgbClr val="00B0F0"/>
                </a:solidFill>
                <a:latin typeface="Arial" charset="0"/>
                <a:sym typeface="Symbol"/>
              </a:rPr>
              <a:t>Pole’s</a:t>
            </a:r>
            <a:r>
              <a:rPr lang="pl-PL" altLang="pl-PL" sz="2400" dirty="0" smtClean="0">
                <a:solidFill>
                  <a:srgbClr val="00B0F0"/>
                </a:solidFill>
                <a:latin typeface="Arial" charset="0"/>
                <a:sym typeface="Symbol"/>
              </a:rPr>
              <a:t> Card </a:t>
            </a:r>
            <a:r>
              <a:rPr lang="pl-PL" altLang="pl-PL" sz="2400" dirty="0" err="1" smtClean="0">
                <a:solidFill>
                  <a:srgbClr val="00B0F0"/>
                </a:solidFill>
                <a:latin typeface="Arial" charset="0"/>
                <a:sym typeface="Symbol"/>
              </a:rPr>
              <a:t>are</a:t>
            </a:r>
            <a:r>
              <a:rPr lang="pl-PL" altLang="pl-PL" sz="2400" dirty="0" smtClean="0">
                <a:solidFill>
                  <a:srgbClr val="00B0F0"/>
                </a:solidFill>
                <a:latin typeface="Arial" charset="0"/>
                <a:sym typeface="Symbol"/>
              </a:rPr>
              <a:t> </a:t>
            </a:r>
            <a:r>
              <a:rPr lang="pl-PL" altLang="pl-PL" sz="2400" dirty="0" err="1" smtClean="0">
                <a:solidFill>
                  <a:srgbClr val="00B0F0"/>
                </a:solidFill>
                <a:latin typeface="Arial" charset="0"/>
                <a:sym typeface="Symbol"/>
              </a:rPr>
              <a:t>obliged</a:t>
            </a:r>
            <a:r>
              <a:rPr lang="pl-PL" altLang="pl-PL" sz="2400" dirty="0" smtClean="0">
                <a:solidFill>
                  <a:srgbClr val="00B0F0"/>
                </a:solidFill>
                <a:latin typeface="Arial" charset="0"/>
                <a:sym typeface="Symbol"/>
              </a:rPr>
              <a:t> to </a:t>
            </a:r>
            <a:r>
              <a:rPr lang="pl-PL" altLang="pl-PL" sz="2400" dirty="0" err="1" smtClean="0">
                <a:solidFill>
                  <a:srgbClr val="00B0F0"/>
                </a:solidFill>
                <a:latin typeface="Arial" charset="0"/>
                <a:sym typeface="Symbol"/>
              </a:rPr>
              <a:t>sign</a:t>
            </a:r>
            <a:r>
              <a:rPr lang="pl-PL" altLang="pl-PL" sz="2400" dirty="0" smtClean="0">
                <a:solidFill>
                  <a:srgbClr val="00B0F0"/>
                </a:solidFill>
                <a:latin typeface="Arial" charset="0"/>
                <a:sym typeface="Symbol"/>
              </a:rPr>
              <a:t> a </a:t>
            </a:r>
            <a:r>
              <a:rPr lang="pl-PL" altLang="pl-PL" sz="2400" dirty="0" err="1" smtClean="0">
                <a:solidFill>
                  <a:srgbClr val="00B0F0"/>
                </a:solidFill>
                <a:latin typeface="Arial" charset="0"/>
                <a:sym typeface="Symbol"/>
              </a:rPr>
              <a:t>contract</a:t>
            </a:r>
            <a:r>
              <a:rPr lang="pl-PL" altLang="pl-PL" sz="2400" dirty="0" smtClean="0">
                <a:solidFill>
                  <a:srgbClr val="00B0F0"/>
                </a:solidFill>
                <a:latin typeface="Arial" charset="0"/>
                <a:sym typeface="Symbol"/>
              </a:rPr>
              <a:t> with NFZ and report to the </a:t>
            </a:r>
            <a:r>
              <a:rPr lang="pl-PL" altLang="pl-PL" sz="2400" dirty="0" err="1" smtClean="0">
                <a:solidFill>
                  <a:srgbClr val="00B0F0"/>
                </a:solidFill>
                <a:latin typeface="Arial" charset="0"/>
                <a:sym typeface="Symbol"/>
              </a:rPr>
              <a:t>Dean’s</a:t>
            </a:r>
            <a:r>
              <a:rPr lang="pl-PL" altLang="pl-PL" sz="2400" dirty="0" smtClean="0">
                <a:solidFill>
                  <a:srgbClr val="00B0F0"/>
                </a:solidFill>
                <a:latin typeface="Arial" charset="0"/>
                <a:sym typeface="Symbol"/>
              </a:rPr>
              <a:t> Office.</a:t>
            </a:r>
            <a:endParaRPr lang="en-US" altLang="pl-PL" sz="2400" dirty="0" smtClean="0">
              <a:solidFill>
                <a:srgbClr val="00B0F0"/>
              </a:solidFill>
              <a:latin typeface="Arial" charset="0"/>
              <a:sym typeface="Symbol"/>
            </a:endParaRPr>
          </a:p>
          <a:p>
            <a:pPr marL="0" indent="0" algn="ctr">
              <a:spcBef>
                <a:spcPct val="0"/>
              </a:spcBef>
              <a:buFontTx/>
              <a:buNone/>
              <a:defRPr/>
            </a:pPr>
            <a:endParaRPr lang="en-US" altLang="pl-PL" sz="2400" dirty="0" smtClean="0">
              <a:latin typeface="Arial" charset="0"/>
              <a:sym typeface="Symbol"/>
            </a:endParaRPr>
          </a:p>
          <a:p>
            <a:pPr marL="0" indent="0" algn="ctr">
              <a:spcBef>
                <a:spcPct val="0"/>
              </a:spcBef>
              <a:buFontTx/>
              <a:buNone/>
              <a:defRPr/>
            </a:pPr>
            <a:r>
              <a:rPr lang="en-US" altLang="pl-PL" sz="2000" dirty="0" smtClean="0">
                <a:solidFill>
                  <a:srgbClr val="C00000"/>
                </a:solidFill>
                <a:latin typeface="Arial" charset="0"/>
                <a:sym typeface="Symbol"/>
              </a:rPr>
              <a:t>Alumni of Bachelors study were unregistered from a Health Insurance System after completion  of the study.</a:t>
            </a:r>
          </a:p>
        </p:txBody>
      </p:sp>
    </p:spTree>
    <p:extLst>
      <p:ext uri="{BB962C8B-B14F-4D97-AF65-F5344CB8AC3E}">
        <p14:creationId xmlns:p14="http://schemas.microsoft.com/office/powerpoint/2010/main" val="1287284720"/>
      </p:ext>
    </p:extLst>
  </p:cSld>
  <p:clrMapOvr>
    <a:masterClrMapping/>
  </p:clrMapOvr>
  <p:transition>
    <p:randomBa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3949" y="0"/>
            <a:ext cx="1170051" cy="819036"/>
          </a:xfrm>
          <a:prstGeom prst="rect">
            <a:avLst/>
          </a:prstGeom>
        </p:spPr>
      </p:pic>
      <p:sp>
        <p:nvSpPr>
          <p:cNvPr id="57346" name="pole tekstowe 1"/>
          <p:cNvSpPr txBox="1">
            <a:spLocks noChangeArrowheads="1"/>
          </p:cNvSpPr>
          <p:nvPr/>
        </p:nvSpPr>
        <p:spPr bwMode="auto">
          <a:xfrm>
            <a:off x="826283" y="694437"/>
            <a:ext cx="583394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pl-PL" sz="3600" dirty="0" smtClean="0">
                <a:solidFill>
                  <a:srgbClr val="002060"/>
                </a:solidFill>
                <a:latin typeface="Arial" panose="020B0604020202020204" pitchFamily="34" charset="0"/>
              </a:rPr>
              <a:t>Important information</a:t>
            </a:r>
            <a:endParaRPr lang="en-US" altLang="pl-PL" sz="3600" dirty="0">
              <a:solidFill>
                <a:srgbClr val="002060"/>
              </a:solidFill>
              <a:latin typeface="Arial" panose="020B0604020202020204" pitchFamily="34" charset="0"/>
            </a:endParaRPr>
          </a:p>
        </p:txBody>
      </p:sp>
      <p:sp>
        <p:nvSpPr>
          <p:cNvPr id="13316" name="Prostokąt 2"/>
          <p:cNvSpPr>
            <a:spLocks noChangeArrowheads="1"/>
          </p:cNvSpPr>
          <p:nvPr/>
        </p:nvSpPr>
        <p:spPr bwMode="auto">
          <a:xfrm>
            <a:off x="765175" y="2097088"/>
            <a:ext cx="7991475"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spcBef>
                <a:spcPct val="20000"/>
              </a:spcBef>
              <a:buChar char="•"/>
              <a:defRPr sz="3200">
                <a:solidFill>
                  <a:schemeClr val="tx1"/>
                </a:solidFill>
                <a:latin typeface="Trebuchet MS" pitchFamily="34" charset="0"/>
              </a:defRPr>
            </a:lvl1pPr>
            <a:lvl2pPr marL="742950" indent="-285750">
              <a:spcBef>
                <a:spcPct val="20000"/>
              </a:spcBef>
              <a:buChar char="–"/>
              <a:defRPr sz="2800">
                <a:solidFill>
                  <a:schemeClr val="tx1"/>
                </a:solidFill>
                <a:latin typeface="Trebuchet MS" pitchFamily="34" charset="0"/>
              </a:defRPr>
            </a:lvl2pPr>
            <a:lvl3pPr marL="1143000" indent="-228600">
              <a:spcBef>
                <a:spcPct val="20000"/>
              </a:spcBef>
              <a:buChar char="•"/>
              <a:defRPr sz="2400">
                <a:solidFill>
                  <a:schemeClr val="tx1"/>
                </a:solidFill>
                <a:latin typeface="Trebuchet MS" pitchFamily="34" charset="0"/>
              </a:defRPr>
            </a:lvl3pPr>
            <a:lvl4pPr marL="1600200" indent="-228600">
              <a:spcBef>
                <a:spcPct val="20000"/>
              </a:spcBef>
              <a:buChar char="–"/>
              <a:defRPr sz="2000">
                <a:solidFill>
                  <a:schemeClr val="tx1"/>
                </a:solidFill>
                <a:latin typeface="Trebuchet MS" pitchFamily="34" charset="0"/>
              </a:defRPr>
            </a:lvl4pPr>
            <a:lvl5pPr marL="2057400" indent="-22860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spcBef>
                <a:spcPct val="0"/>
              </a:spcBef>
              <a:defRPr/>
            </a:pPr>
            <a:r>
              <a:rPr lang="en-US" altLang="pl-PL" sz="2400" dirty="0" smtClean="0">
                <a:latin typeface="Arial" charset="0"/>
              </a:rPr>
              <a:t>Striking off the student from the register of students</a:t>
            </a:r>
          </a:p>
          <a:p>
            <a:pPr marL="0" indent="0">
              <a:spcBef>
                <a:spcPct val="0"/>
              </a:spcBef>
              <a:buNone/>
              <a:defRPr/>
            </a:pPr>
            <a:r>
              <a:rPr lang="en-US" altLang="pl-PL" sz="2400" dirty="0" smtClean="0">
                <a:latin typeface="Arial" charset="0"/>
              </a:rPr>
              <a:t>    </a:t>
            </a:r>
            <a:r>
              <a:rPr lang="en-US" altLang="pl-PL" sz="1800" dirty="0" smtClean="0">
                <a:solidFill>
                  <a:srgbClr val="002060"/>
                </a:solidFill>
                <a:latin typeface="Arial" panose="020B0604020202020204" pitchFamily="34" charset="0"/>
              </a:rPr>
              <a:t>Regulations Governing Higher Education Studies  at </a:t>
            </a:r>
            <a:r>
              <a:rPr lang="en-US" altLang="pl-PL" sz="1800" dirty="0" err="1" smtClean="0">
                <a:solidFill>
                  <a:srgbClr val="002060"/>
                </a:solidFill>
                <a:latin typeface="Arial" panose="020B0604020202020204" pitchFamily="34" charset="0"/>
              </a:rPr>
              <a:t>WrUST</a:t>
            </a:r>
            <a:r>
              <a:rPr lang="en-US" altLang="pl-PL" sz="1800" dirty="0" smtClean="0">
                <a:solidFill>
                  <a:srgbClr val="002060"/>
                </a:solidFill>
                <a:latin typeface="Arial" panose="020B0604020202020204" pitchFamily="34" charset="0"/>
              </a:rPr>
              <a:t>- section 19</a:t>
            </a:r>
            <a:endParaRPr lang="en-US" altLang="pl-PL" sz="1800" dirty="0" smtClean="0">
              <a:latin typeface="Arial" charset="0"/>
            </a:endParaRPr>
          </a:p>
          <a:p>
            <a:pPr marL="0" indent="0">
              <a:spcBef>
                <a:spcPct val="0"/>
              </a:spcBef>
              <a:buFontTx/>
              <a:buNone/>
              <a:defRPr/>
            </a:pPr>
            <a:endParaRPr lang="en-US" altLang="pl-PL" sz="2400" dirty="0" smtClean="0">
              <a:latin typeface="Arial" charset="0"/>
            </a:endParaRPr>
          </a:p>
          <a:p>
            <a:pPr>
              <a:spcBef>
                <a:spcPct val="0"/>
              </a:spcBef>
              <a:defRPr/>
            </a:pPr>
            <a:r>
              <a:rPr lang="en-US" altLang="pl-PL" sz="2400" dirty="0" smtClean="0">
                <a:latin typeface="Arial" charset="0"/>
              </a:rPr>
              <a:t>Enrollments:	</a:t>
            </a:r>
            <a:r>
              <a:rPr lang="pl-PL" altLang="pl-PL" sz="2400" dirty="0" smtClean="0">
                <a:latin typeface="Arial" charset="0"/>
              </a:rPr>
              <a:t>?</a:t>
            </a:r>
            <a:r>
              <a:rPr lang="en-US" altLang="pl-PL" sz="2400" dirty="0" smtClean="0">
                <a:latin typeface="Arial" charset="0"/>
              </a:rPr>
              <a:t>				</a:t>
            </a:r>
            <a:r>
              <a:rPr lang="en-US" altLang="pl-PL" sz="2400" dirty="0" smtClean="0">
                <a:solidFill>
                  <a:srgbClr val="0000FF"/>
                </a:solidFill>
                <a:latin typeface="Arial" charset="0"/>
                <a:hlinkClick r:id="rId4"/>
              </a:rPr>
              <a:t>zapisy_w4@pwr.edu.pl</a:t>
            </a:r>
            <a:endParaRPr lang="pl-PL" altLang="pl-PL" sz="2400" dirty="0" smtClean="0">
              <a:solidFill>
                <a:srgbClr val="0000FF"/>
              </a:solidFill>
              <a:latin typeface="Arial" charset="0"/>
            </a:endParaRPr>
          </a:p>
          <a:p>
            <a:pPr marL="0" indent="0">
              <a:spcBef>
                <a:spcPct val="0"/>
              </a:spcBef>
              <a:buFontTx/>
              <a:buNone/>
              <a:defRPr/>
            </a:pPr>
            <a:endParaRPr lang="pl-PL" altLang="pl-PL" sz="2400" dirty="0" smtClean="0">
              <a:solidFill>
                <a:srgbClr val="0000FF"/>
              </a:solidFill>
              <a:latin typeface="Arial" charset="0"/>
            </a:endParaRPr>
          </a:p>
          <a:p>
            <a:pPr>
              <a:spcBef>
                <a:spcPct val="0"/>
              </a:spcBef>
              <a:defRPr/>
            </a:pPr>
            <a:r>
              <a:rPr lang="en-US" altLang="pl-PL" sz="2400" dirty="0">
                <a:latin typeface="Arial" charset="0"/>
              </a:rPr>
              <a:t>Enrolment has already started </a:t>
            </a:r>
            <a:r>
              <a:rPr lang="en-US" altLang="pl-PL" sz="2400" dirty="0" smtClean="0">
                <a:latin typeface="Arial" charset="0"/>
              </a:rPr>
              <a:t>(</a:t>
            </a:r>
            <a:r>
              <a:rPr lang="pl-PL" altLang="pl-PL" sz="2400" dirty="0">
                <a:latin typeface="Arial" charset="0"/>
              </a:rPr>
              <a:t>?</a:t>
            </a:r>
            <a:r>
              <a:rPr lang="en-US" altLang="pl-PL" sz="2400" dirty="0" smtClean="0">
                <a:latin typeface="Arial" charset="0"/>
              </a:rPr>
              <a:t>) </a:t>
            </a:r>
            <a:r>
              <a:rPr lang="en-US" altLang="pl-PL" sz="2400" dirty="0">
                <a:latin typeface="Arial" charset="0"/>
              </a:rPr>
              <a:t>!</a:t>
            </a:r>
          </a:p>
          <a:p>
            <a:pPr>
              <a:spcBef>
                <a:spcPct val="0"/>
              </a:spcBef>
              <a:defRPr/>
            </a:pPr>
            <a:r>
              <a:rPr lang="en-US" altLang="pl-PL" sz="2400" dirty="0">
                <a:latin typeface="Arial" charset="0"/>
              </a:rPr>
              <a:t>Please make your enrolment as soon as possible!</a:t>
            </a:r>
          </a:p>
          <a:p>
            <a:pPr marL="0" indent="0">
              <a:spcBef>
                <a:spcPct val="0"/>
              </a:spcBef>
              <a:buNone/>
              <a:defRPr/>
            </a:pPr>
            <a:r>
              <a:rPr lang="en-US" altLang="pl-PL" sz="2400" dirty="0">
                <a:latin typeface="Arial" charset="0"/>
                <a:sym typeface="Symbol"/>
              </a:rPr>
              <a:t>      Do not wait !</a:t>
            </a:r>
          </a:p>
          <a:p>
            <a:pPr marL="0" indent="0">
              <a:spcBef>
                <a:spcPct val="0"/>
              </a:spcBef>
              <a:buFontTx/>
              <a:buNone/>
              <a:defRPr/>
            </a:pPr>
            <a:endParaRPr lang="en-US" altLang="pl-PL" sz="2400" dirty="0" smtClean="0">
              <a:solidFill>
                <a:srgbClr val="0000FF"/>
              </a:solidFill>
              <a:latin typeface="Arial" charset="0"/>
            </a:endParaRPr>
          </a:p>
          <a:p>
            <a:pPr marL="0" indent="0">
              <a:spcBef>
                <a:spcPct val="0"/>
              </a:spcBef>
              <a:buFontTx/>
              <a:buNone/>
              <a:defRPr/>
            </a:pPr>
            <a:endParaRPr lang="pl-PL" altLang="pl-PL" sz="2400" dirty="0">
              <a:latin typeface="Arial" charset="0"/>
              <a:sym typeface="Symbol"/>
            </a:endParaRPr>
          </a:p>
          <a:p>
            <a:pPr marL="0" indent="0">
              <a:spcBef>
                <a:spcPct val="0"/>
              </a:spcBef>
              <a:buFontTx/>
              <a:buNone/>
              <a:defRPr/>
            </a:pPr>
            <a:endParaRPr lang="pl-PL" altLang="pl-PL" sz="2400" dirty="0">
              <a:latin typeface="Arial" charset="0"/>
              <a:sym typeface="Symbol"/>
            </a:endParaRPr>
          </a:p>
        </p:txBody>
      </p:sp>
    </p:spTree>
    <p:extLst>
      <p:ext uri="{BB962C8B-B14F-4D97-AF65-F5344CB8AC3E}">
        <p14:creationId xmlns:p14="http://schemas.microsoft.com/office/powerpoint/2010/main" val="1923099324"/>
      </p:ext>
    </p:extLst>
  </p:cSld>
  <p:clrMapOvr>
    <a:masterClrMapping/>
  </p:clrMapOvr>
  <p:transition>
    <p:randomBa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pole tekstowe 1"/>
          <p:cNvSpPr txBox="1">
            <a:spLocks noChangeArrowheads="1"/>
          </p:cNvSpPr>
          <p:nvPr/>
        </p:nvSpPr>
        <p:spPr bwMode="auto">
          <a:xfrm>
            <a:off x="827584" y="764704"/>
            <a:ext cx="66247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pl-PL" altLang="pl-PL" dirty="0" err="1" smtClean="0">
                <a:solidFill>
                  <a:srgbClr val="002060"/>
                </a:solidFill>
                <a:latin typeface="Arial" panose="020B0604020202020204" pitchFamily="34" charset="0"/>
              </a:rPr>
              <a:t>Documents</a:t>
            </a:r>
            <a:r>
              <a:rPr lang="pl-PL" altLang="pl-PL" dirty="0" smtClean="0">
                <a:solidFill>
                  <a:srgbClr val="002060"/>
                </a:solidFill>
                <a:latin typeface="Arial" panose="020B0604020202020204" pitchFamily="34" charset="0"/>
              </a:rPr>
              <a:t> </a:t>
            </a:r>
            <a:r>
              <a:rPr lang="pl-PL" altLang="pl-PL" dirty="0" err="1" smtClean="0">
                <a:solidFill>
                  <a:srgbClr val="002060"/>
                </a:solidFill>
                <a:latin typeface="Arial" panose="020B0604020202020204" pitchFamily="34" charset="0"/>
              </a:rPr>
              <a:t>you</a:t>
            </a:r>
            <a:r>
              <a:rPr lang="pl-PL" altLang="pl-PL" dirty="0" smtClean="0">
                <a:solidFill>
                  <a:srgbClr val="002060"/>
                </a:solidFill>
                <a:latin typeface="Arial" panose="020B0604020202020204" pitchFamily="34" charset="0"/>
              </a:rPr>
              <a:t> </a:t>
            </a:r>
            <a:r>
              <a:rPr lang="pl-PL" altLang="pl-PL" dirty="0" err="1" smtClean="0">
                <a:solidFill>
                  <a:srgbClr val="002060"/>
                </a:solidFill>
                <a:latin typeface="Arial" panose="020B0604020202020204" pitchFamily="34" charset="0"/>
              </a:rPr>
              <a:t>are</a:t>
            </a:r>
            <a:r>
              <a:rPr lang="pl-PL" altLang="pl-PL" dirty="0" smtClean="0">
                <a:solidFill>
                  <a:srgbClr val="002060"/>
                </a:solidFill>
                <a:latin typeface="Arial" panose="020B0604020202020204" pitchFamily="34" charset="0"/>
              </a:rPr>
              <a:t> </a:t>
            </a:r>
            <a:r>
              <a:rPr lang="pl-PL" altLang="pl-PL" dirty="0" err="1" smtClean="0">
                <a:solidFill>
                  <a:srgbClr val="002060"/>
                </a:solidFill>
                <a:latin typeface="Arial" panose="020B0604020202020204" pitchFamily="34" charset="0"/>
              </a:rPr>
              <a:t>receving</a:t>
            </a:r>
            <a:endParaRPr lang="pl-PL" altLang="pl-PL" dirty="0">
              <a:solidFill>
                <a:srgbClr val="002060"/>
              </a:solidFill>
              <a:latin typeface="Arial" panose="020B0604020202020204" pitchFamily="34" charset="0"/>
            </a:endParaRPr>
          </a:p>
        </p:txBody>
      </p:sp>
      <p:sp>
        <p:nvSpPr>
          <p:cNvPr id="58371" name="Prostokąt 2"/>
          <p:cNvSpPr>
            <a:spLocks noChangeArrowheads="1"/>
          </p:cNvSpPr>
          <p:nvPr/>
        </p:nvSpPr>
        <p:spPr bwMode="auto">
          <a:xfrm>
            <a:off x="779463" y="1988840"/>
            <a:ext cx="799147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 typeface="Trebuchet MS" panose="020B0603020202020204" pitchFamily="34" charset="0"/>
              <a:buAutoNum type="arabicPeriod"/>
            </a:pPr>
            <a:r>
              <a:rPr lang="pl-PL" altLang="pl-PL" sz="2800" dirty="0" smtClean="0">
                <a:latin typeface="Arial" panose="020B0604020202020204" pitchFamily="34" charset="0"/>
              </a:rPr>
              <a:t>The </a:t>
            </a:r>
            <a:r>
              <a:rPr lang="pl-PL" altLang="pl-PL" sz="2800" dirty="0" err="1" smtClean="0">
                <a:latin typeface="Arial" panose="020B0604020202020204" pitchFamily="34" charset="0"/>
              </a:rPr>
              <a:t>act</a:t>
            </a:r>
            <a:r>
              <a:rPr lang="pl-PL" altLang="pl-PL" sz="2800" dirty="0" smtClean="0">
                <a:latin typeface="Arial" panose="020B0604020202020204" pitchFamily="34" charset="0"/>
              </a:rPr>
              <a:t> of </a:t>
            </a:r>
            <a:r>
              <a:rPr lang="pl-PL" altLang="pl-PL" sz="2800" dirty="0" err="1" smtClean="0">
                <a:latin typeface="Arial" panose="020B0604020202020204" pitchFamily="34" charset="0"/>
              </a:rPr>
              <a:t>oath</a:t>
            </a:r>
            <a:r>
              <a:rPr lang="pl-PL" altLang="pl-PL" sz="2800" dirty="0" smtClean="0">
                <a:latin typeface="Arial" panose="020B0604020202020204" pitchFamily="34" charset="0"/>
              </a:rPr>
              <a:t> </a:t>
            </a:r>
            <a:r>
              <a:rPr lang="pl-PL" altLang="pl-PL" sz="2800" dirty="0" err="1" smtClean="0">
                <a:latin typeface="Arial" panose="020B0604020202020204" pitchFamily="34" charset="0"/>
              </a:rPr>
              <a:t>taking</a:t>
            </a:r>
            <a:r>
              <a:rPr lang="pl-PL" altLang="pl-PL" sz="2800" dirty="0" smtClean="0">
                <a:latin typeface="Arial" panose="020B0604020202020204" pitchFamily="34" charset="0"/>
              </a:rPr>
              <a:t> </a:t>
            </a:r>
            <a:r>
              <a:rPr lang="pl-PL" altLang="pl-PL" sz="2800" dirty="0" err="1" smtClean="0">
                <a:latin typeface="Arial" panose="020B0604020202020204" pitchFamily="34" charset="0"/>
              </a:rPr>
              <a:t>document</a:t>
            </a:r>
            <a:endParaRPr lang="pl-PL" altLang="pl-PL" sz="2800" dirty="0">
              <a:latin typeface="Arial" panose="020B0604020202020204" pitchFamily="34" charset="0"/>
            </a:endParaRPr>
          </a:p>
          <a:p>
            <a:pPr>
              <a:spcBef>
                <a:spcPct val="0"/>
              </a:spcBef>
              <a:buFont typeface="Trebuchet MS" panose="020B0603020202020204" pitchFamily="34" charset="0"/>
              <a:buAutoNum type="arabicPeriod"/>
            </a:pPr>
            <a:r>
              <a:rPr lang="pl-PL" altLang="pl-PL" sz="2800" dirty="0" smtClean="0">
                <a:latin typeface="Arial" panose="020B0604020202020204" pitchFamily="34" charset="0"/>
              </a:rPr>
              <a:t>The </a:t>
            </a:r>
            <a:r>
              <a:rPr lang="pl-PL" altLang="pl-PL" sz="2800" dirty="0" err="1" smtClean="0">
                <a:latin typeface="Arial" panose="020B0604020202020204" pitchFamily="34" charset="0"/>
              </a:rPr>
              <a:t>card</a:t>
            </a:r>
            <a:r>
              <a:rPr lang="pl-PL" altLang="pl-PL" sz="2800" dirty="0" smtClean="0">
                <a:latin typeface="Arial" panose="020B0604020202020204" pitchFamily="34" charset="0"/>
              </a:rPr>
              <a:t> of </a:t>
            </a:r>
            <a:r>
              <a:rPr lang="pl-PL" altLang="pl-PL" sz="2800" dirty="0" err="1" smtClean="0">
                <a:latin typeface="Arial" panose="020B0604020202020204" pitchFamily="34" charset="0"/>
              </a:rPr>
              <a:t>obligations</a:t>
            </a:r>
            <a:r>
              <a:rPr lang="pl-PL" altLang="pl-PL" sz="2800" dirty="0" smtClean="0">
                <a:latin typeface="Arial" panose="020B0604020202020204" pitchFamily="34" charset="0"/>
              </a:rPr>
              <a:t> – </a:t>
            </a:r>
            <a:r>
              <a:rPr lang="pl-PL" altLang="pl-PL" sz="2800" dirty="0" err="1" smtClean="0">
                <a:latin typeface="Arial" panose="020B0604020202020204" pitchFamily="34" charset="0"/>
              </a:rPr>
              <a:t>remember</a:t>
            </a:r>
            <a:r>
              <a:rPr lang="pl-PL" altLang="pl-PL" sz="2800" dirty="0" smtClean="0">
                <a:latin typeface="Arial" panose="020B0604020202020204" pitchFamily="34" charset="0"/>
              </a:rPr>
              <a:t> not to </a:t>
            </a:r>
            <a:r>
              <a:rPr lang="pl-PL" altLang="pl-PL" sz="2800" dirty="0" err="1" smtClean="0">
                <a:latin typeface="Arial" panose="020B0604020202020204" pitchFamily="34" charset="0"/>
              </a:rPr>
              <a:t>loose</a:t>
            </a:r>
            <a:r>
              <a:rPr lang="pl-PL" altLang="pl-PL" sz="2800" dirty="0" smtClean="0">
                <a:latin typeface="Arial" panose="020B0604020202020204" pitchFamily="34" charset="0"/>
              </a:rPr>
              <a:t>!</a:t>
            </a:r>
          </a:p>
          <a:p>
            <a:pPr>
              <a:spcBef>
                <a:spcPct val="0"/>
              </a:spcBef>
              <a:buFont typeface="Trebuchet MS" panose="020B0603020202020204" pitchFamily="34" charset="0"/>
              <a:buAutoNum type="arabicPeriod"/>
            </a:pPr>
            <a:r>
              <a:rPr lang="pl-PL" altLang="pl-PL" sz="2800" dirty="0" err="1" smtClean="0">
                <a:latin typeface="Arial" panose="020B0604020202020204" pitchFamily="34" charset="0"/>
              </a:rPr>
              <a:t>Certificate</a:t>
            </a:r>
            <a:r>
              <a:rPr lang="pl-PL" altLang="pl-PL" sz="2800" dirty="0" smtClean="0">
                <a:latin typeface="Arial" panose="020B0604020202020204" pitchFamily="34" charset="0"/>
              </a:rPr>
              <a:t> of </a:t>
            </a:r>
            <a:r>
              <a:rPr lang="pl-PL" altLang="pl-PL" sz="2800" dirty="0" err="1" smtClean="0">
                <a:latin typeface="Arial" panose="020B0604020202020204" pitchFamily="34" charset="0"/>
              </a:rPr>
              <a:t>study</a:t>
            </a:r>
            <a:r>
              <a:rPr lang="pl-PL" altLang="pl-PL" sz="2800" dirty="0" smtClean="0">
                <a:latin typeface="Arial" panose="020B0604020202020204" pitchFamily="34" charset="0"/>
              </a:rPr>
              <a:t> </a:t>
            </a:r>
            <a:r>
              <a:rPr lang="pl-PL" altLang="pl-PL" sz="2800" dirty="0">
                <a:latin typeface="Arial" panose="020B0604020202020204" pitchFamily="34" charset="0"/>
              </a:rPr>
              <a:t>(2 </a:t>
            </a:r>
            <a:r>
              <a:rPr lang="pl-PL" altLang="pl-PL" sz="2800" dirty="0" err="1" smtClean="0">
                <a:latin typeface="Arial" panose="020B0604020202020204" pitchFamily="34" charset="0"/>
              </a:rPr>
              <a:t>copies</a:t>
            </a:r>
            <a:r>
              <a:rPr lang="pl-PL" altLang="pl-PL" sz="2800" dirty="0" smtClean="0">
                <a:latin typeface="Arial" panose="020B0604020202020204" pitchFamily="34" charset="0"/>
              </a:rPr>
              <a:t>)</a:t>
            </a:r>
            <a:endParaRPr lang="pl-PL" altLang="pl-PL" sz="2800" dirty="0">
              <a:latin typeface="Arial" panose="020B0604020202020204" pitchFamily="34" charset="0"/>
            </a:endParaRPr>
          </a:p>
          <a:p>
            <a:pPr>
              <a:spcBef>
                <a:spcPct val="0"/>
              </a:spcBef>
              <a:buFont typeface="Trebuchet MS" panose="020B0603020202020204" pitchFamily="34" charset="0"/>
              <a:buAutoNum type="arabicPeriod"/>
            </a:pPr>
            <a:r>
              <a:rPr lang="pl-PL" altLang="pl-PL" sz="2800" dirty="0" smtClean="0">
                <a:latin typeface="Arial" panose="020B0604020202020204" pitchFamily="34" charset="0"/>
              </a:rPr>
              <a:t>The </a:t>
            </a:r>
            <a:r>
              <a:rPr lang="pl-PL" altLang="pl-PL" sz="2800" dirty="0" err="1" smtClean="0">
                <a:latin typeface="Arial" panose="020B0604020202020204" pitchFamily="34" charset="0"/>
              </a:rPr>
              <a:t>agreement</a:t>
            </a:r>
            <a:r>
              <a:rPr lang="pl-PL" altLang="pl-PL" sz="2800" dirty="0" smtClean="0">
                <a:latin typeface="Arial" panose="020B0604020202020204" pitchFamily="34" charset="0"/>
              </a:rPr>
              <a:t> of </a:t>
            </a:r>
            <a:r>
              <a:rPr lang="pl-PL" altLang="pl-PL" sz="2800" dirty="0" err="1" smtClean="0">
                <a:latin typeface="Arial" panose="020B0604020202020204" pitchFamily="34" charset="0"/>
              </a:rPr>
              <a:t>providing</a:t>
            </a:r>
            <a:r>
              <a:rPr lang="pl-PL" altLang="pl-PL" sz="2800" dirty="0" smtClean="0">
                <a:latin typeface="Arial" panose="020B0604020202020204" pitchFamily="34" charset="0"/>
              </a:rPr>
              <a:t> </a:t>
            </a:r>
            <a:r>
              <a:rPr lang="pl-PL" altLang="pl-PL" sz="2800" dirty="0" err="1" smtClean="0">
                <a:latin typeface="Arial" panose="020B0604020202020204" pitchFamily="34" charset="0"/>
              </a:rPr>
              <a:t>educational</a:t>
            </a:r>
            <a:r>
              <a:rPr lang="pl-PL" altLang="pl-PL" sz="2800" dirty="0" smtClean="0">
                <a:latin typeface="Arial" panose="020B0604020202020204" pitchFamily="34" charset="0"/>
              </a:rPr>
              <a:t> service (</a:t>
            </a:r>
            <a:r>
              <a:rPr lang="pl-PL" altLang="pl-PL" sz="2800" dirty="0" err="1" smtClean="0">
                <a:latin typeface="Arial" panose="020B0604020202020204" pitchFamily="34" charset="0"/>
              </a:rPr>
              <a:t>between</a:t>
            </a:r>
            <a:r>
              <a:rPr lang="pl-PL" altLang="pl-PL" sz="2800" dirty="0" smtClean="0">
                <a:latin typeface="Arial" panose="020B0604020202020204" pitchFamily="34" charset="0"/>
              </a:rPr>
              <a:t> the student and </a:t>
            </a:r>
            <a:r>
              <a:rPr lang="pl-PL" altLang="pl-PL" sz="2800" dirty="0" err="1" smtClean="0">
                <a:latin typeface="Arial" panose="020B0604020202020204" pitchFamily="34" charset="0"/>
              </a:rPr>
              <a:t>WrUST</a:t>
            </a:r>
            <a:r>
              <a:rPr lang="pl-PL" altLang="pl-PL" sz="2800" dirty="0" smtClean="0">
                <a:latin typeface="Arial" panose="020B0604020202020204" pitchFamily="34" charset="0"/>
              </a:rPr>
              <a:t>)</a:t>
            </a:r>
            <a:endParaRPr lang="pl-PL" altLang="pl-PL" sz="2800" dirty="0">
              <a:latin typeface="Arial" panose="020B0604020202020204" pitchFamily="34" charset="0"/>
            </a:endParaRPr>
          </a:p>
        </p:txBody>
      </p:sp>
    </p:spTree>
    <p:extLst>
      <p:ext uri="{BB962C8B-B14F-4D97-AF65-F5344CB8AC3E}">
        <p14:creationId xmlns:p14="http://schemas.microsoft.com/office/powerpoint/2010/main" val="4029604672"/>
      </p:ext>
    </p:extLst>
  </p:cSld>
  <p:clrMapOvr>
    <a:masterClrMapping/>
  </p:clrMapOvr>
  <p:transition>
    <p:randomBa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pole tekstowe 1"/>
          <p:cNvSpPr txBox="1">
            <a:spLocks noChangeArrowheads="1"/>
          </p:cNvSpPr>
          <p:nvPr/>
        </p:nvSpPr>
        <p:spPr bwMode="auto">
          <a:xfrm>
            <a:off x="755575" y="645580"/>
            <a:ext cx="43524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pl-PL" dirty="0" smtClean="0">
                <a:solidFill>
                  <a:srgbClr val="002060"/>
                </a:solidFill>
                <a:latin typeface="Arial" panose="020B0604020202020204" pitchFamily="34" charset="0"/>
              </a:rPr>
              <a:t>Electronic student card</a:t>
            </a:r>
            <a:endParaRPr lang="en-US" altLang="pl-PL" dirty="0">
              <a:solidFill>
                <a:srgbClr val="002060"/>
              </a:solidFill>
              <a:latin typeface="Arial" panose="020B0604020202020204" pitchFamily="34" charset="0"/>
            </a:endParaRPr>
          </a:p>
        </p:txBody>
      </p:sp>
      <p:sp>
        <p:nvSpPr>
          <p:cNvPr id="3" name="Prostokąt 2"/>
          <p:cNvSpPr/>
          <p:nvPr/>
        </p:nvSpPr>
        <p:spPr>
          <a:xfrm>
            <a:off x="719138" y="1484784"/>
            <a:ext cx="8029326" cy="5724644"/>
          </a:xfrm>
          <a:prstGeom prst="rect">
            <a:avLst/>
          </a:prstGeom>
        </p:spPr>
        <p:txBody>
          <a:bodyPr wrap="square">
            <a:spAutoFit/>
          </a:bodyPr>
          <a:lstStyle/>
          <a:p>
            <a:pPr marL="457200" indent="-457200">
              <a:spcAft>
                <a:spcPts val="1200"/>
              </a:spcAft>
              <a:buFont typeface="Wingdings" panose="05000000000000000000" pitchFamily="2" charset="2"/>
              <a:buChar char="q"/>
              <a:defRPr/>
            </a:pPr>
            <a:r>
              <a:rPr lang="en-US" sz="2400" dirty="0" smtClean="0"/>
              <a:t>The cost of the card is </a:t>
            </a:r>
            <a:r>
              <a:rPr lang="en-US" sz="2400" b="1" dirty="0" smtClean="0">
                <a:solidFill>
                  <a:srgbClr val="C00000"/>
                </a:solidFill>
              </a:rPr>
              <a:t>17 z</a:t>
            </a:r>
            <a:r>
              <a:rPr lang="pl-PL" sz="2400" b="1" dirty="0" err="1" smtClean="0">
                <a:solidFill>
                  <a:srgbClr val="C00000"/>
                </a:solidFill>
              </a:rPr>
              <a:t>lotys</a:t>
            </a:r>
            <a:r>
              <a:rPr lang="en-US" sz="2400" dirty="0" smtClean="0">
                <a:solidFill>
                  <a:srgbClr val="C00000"/>
                </a:solidFill>
              </a:rPr>
              <a:t> </a:t>
            </a:r>
            <a:r>
              <a:rPr lang="en-US" sz="2400" dirty="0" smtClean="0"/>
              <a:t>(payed on an individual account)</a:t>
            </a:r>
          </a:p>
          <a:p>
            <a:pPr marL="457200" indent="-457200">
              <a:spcAft>
                <a:spcPts val="1200"/>
              </a:spcAft>
              <a:buFont typeface="Wingdings" panose="05000000000000000000" pitchFamily="2" charset="2"/>
              <a:buChar char="q"/>
              <a:defRPr/>
            </a:pPr>
            <a:r>
              <a:rPr lang="en-US" sz="2400" dirty="0" smtClean="0"/>
              <a:t>A written statement is required if you want to use your old card (which had been issued a time ago)</a:t>
            </a:r>
          </a:p>
          <a:p>
            <a:pPr marL="457200" indent="-457200">
              <a:spcAft>
                <a:spcPts val="1200"/>
              </a:spcAft>
              <a:buFont typeface="Wingdings" panose="05000000000000000000" pitchFamily="2" charset="2"/>
              <a:buChar char="q"/>
              <a:defRPr/>
            </a:pPr>
            <a:r>
              <a:rPr lang="en-US" sz="2400" dirty="0" smtClean="0"/>
              <a:t>Extension of validity is possible – please contact </a:t>
            </a:r>
            <a:r>
              <a:rPr lang="pl-PL" sz="2400" dirty="0" smtClean="0"/>
              <a:t>the </a:t>
            </a:r>
            <a:r>
              <a:rPr lang="en-US" sz="2400" dirty="0" smtClean="0"/>
              <a:t>Dean’s Office</a:t>
            </a:r>
          </a:p>
          <a:p>
            <a:pPr marL="457200" indent="-457200">
              <a:spcAft>
                <a:spcPts val="1200"/>
              </a:spcAft>
              <a:buFont typeface="Wingdings" panose="05000000000000000000" pitchFamily="2" charset="2"/>
              <a:buChar char="q"/>
              <a:defRPr/>
            </a:pPr>
            <a:r>
              <a:rPr lang="en-US" sz="2400" dirty="0" smtClean="0"/>
              <a:t>Duplicate – the application is required – it costs </a:t>
            </a:r>
            <a:r>
              <a:rPr lang="en-US" sz="2400" b="1" dirty="0" smtClean="0">
                <a:solidFill>
                  <a:srgbClr val="C00000"/>
                </a:solidFill>
              </a:rPr>
              <a:t>25</a:t>
            </a:r>
            <a:r>
              <a:rPr lang="pl-PL" sz="2400" b="1" dirty="0" smtClean="0">
                <a:solidFill>
                  <a:srgbClr val="C00000"/>
                </a:solidFill>
              </a:rPr>
              <a:t>,50</a:t>
            </a:r>
            <a:r>
              <a:rPr lang="en-US" sz="2400" b="1" dirty="0" smtClean="0">
                <a:solidFill>
                  <a:srgbClr val="C00000"/>
                </a:solidFill>
              </a:rPr>
              <a:t> z</a:t>
            </a:r>
            <a:r>
              <a:rPr lang="pl-PL" sz="2400" b="1" dirty="0" err="1" smtClean="0">
                <a:solidFill>
                  <a:srgbClr val="C00000"/>
                </a:solidFill>
              </a:rPr>
              <a:t>lotys</a:t>
            </a:r>
            <a:endParaRPr lang="en-US" sz="2400" b="1" dirty="0" smtClean="0">
              <a:solidFill>
                <a:srgbClr val="C00000"/>
              </a:solidFill>
            </a:endParaRPr>
          </a:p>
          <a:p>
            <a:pPr marL="457200" indent="-457200">
              <a:spcAft>
                <a:spcPts val="1200"/>
              </a:spcAft>
              <a:buFont typeface="Wingdings" panose="05000000000000000000" pitchFamily="2" charset="2"/>
              <a:buChar char="q"/>
              <a:defRPr/>
            </a:pPr>
            <a:r>
              <a:rPr lang="en-US" sz="2400" b="1" dirty="0" smtClean="0">
                <a:solidFill>
                  <a:srgbClr val="C00000"/>
                </a:solidFill>
              </a:rPr>
              <a:t>The student card cannot be sold, handed over, etc.</a:t>
            </a:r>
          </a:p>
          <a:p>
            <a:pPr algn="ctr">
              <a:spcAft>
                <a:spcPts val="1200"/>
              </a:spcAft>
              <a:defRPr/>
            </a:pPr>
            <a:r>
              <a:rPr lang="en-US" b="1" dirty="0" smtClean="0">
                <a:solidFill>
                  <a:srgbClr val="C00000"/>
                </a:solidFill>
              </a:rPr>
              <a:t>Strictly forbidden under disciplinary penalty, according to Higher Education Regulations, art. 211 and </a:t>
            </a:r>
            <a:r>
              <a:rPr lang="en-US" b="1" dirty="0" err="1" smtClean="0">
                <a:solidFill>
                  <a:srgbClr val="C00000"/>
                </a:solidFill>
              </a:rPr>
              <a:t>consec</a:t>
            </a:r>
            <a:r>
              <a:rPr lang="en-US" b="1" dirty="0" smtClean="0">
                <a:solidFill>
                  <a:srgbClr val="C00000"/>
                </a:solidFill>
              </a:rPr>
              <a:t>., the act dated on 27.07.2005, as well as under criminal responsibility, </a:t>
            </a:r>
            <a:br>
              <a:rPr lang="en-US" b="1" dirty="0" smtClean="0">
                <a:solidFill>
                  <a:srgbClr val="C00000"/>
                </a:solidFill>
              </a:rPr>
            </a:br>
            <a:r>
              <a:rPr lang="en-US" b="1" dirty="0" smtClean="0">
                <a:solidFill>
                  <a:srgbClr val="C00000"/>
                </a:solidFill>
              </a:rPr>
              <a:t>according to the Penal Code, art. 274.</a:t>
            </a:r>
          </a:p>
          <a:p>
            <a:pPr>
              <a:spcAft>
                <a:spcPts val="1200"/>
              </a:spcAft>
              <a:defRPr/>
            </a:pPr>
            <a:endParaRPr lang="en-US" b="1" dirty="0" smtClean="0">
              <a:solidFill>
                <a:srgbClr val="C00000"/>
              </a:solidFill>
            </a:endParaRPr>
          </a:p>
        </p:txBody>
      </p:sp>
    </p:spTree>
    <p:extLst>
      <p:ext uri="{BB962C8B-B14F-4D97-AF65-F5344CB8AC3E}">
        <p14:creationId xmlns:p14="http://schemas.microsoft.com/office/powerpoint/2010/main" val="3725888106"/>
      </p:ext>
    </p:extLst>
  </p:cSld>
  <p:clrMapOvr>
    <a:masterClrMapping/>
  </p:clrMapOvr>
  <p:transition>
    <p:randomBa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3949" y="0"/>
            <a:ext cx="1170051" cy="819036"/>
          </a:xfrm>
          <a:prstGeom prst="rect">
            <a:avLst/>
          </a:prstGeom>
        </p:spPr>
      </p:pic>
      <p:sp>
        <p:nvSpPr>
          <p:cNvPr id="4" name="Symbol zastępczy tekstu 3"/>
          <p:cNvSpPr>
            <a:spLocks noGrp="1"/>
          </p:cNvSpPr>
          <p:nvPr>
            <p:ph type="body" idx="11"/>
          </p:nvPr>
        </p:nvSpPr>
        <p:spPr/>
        <p:txBody>
          <a:bodyPr/>
          <a:lstStyle/>
          <a:p>
            <a:r>
              <a:rPr lang="pl-PL" altLang="pl-PL" sz="3200" dirty="0" err="1" smtClean="0"/>
              <a:t>Structure</a:t>
            </a:r>
            <a:r>
              <a:rPr lang="pl-PL" altLang="pl-PL" sz="3200" dirty="0" smtClean="0"/>
              <a:t> of the University - </a:t>
            </a:r>
            <a:r>
              <a:rPr lang="pl-PL" altLang="pl-PL" sz="3200" dirty="0" err="1" smtClean="0"/>
              <a:t>Faculties</a:t>
            </a:r>
            <a:r>
              <a:rPr lang="pl-PL" altLang="pl-PL" sz="3200" dirty="0"/>
              <a:t/>
            </a:r>
            <a:br>
              <a:rPr lang="pl-PL" altLang="pl-PL" sz="3200" dirty="0"/>
            </a:br>
            <a:r>
              <a:rPr lang="pl-PL" altLang="pl-PL" sz="3200" dirty="0" smtClean="0"/>
              <a:t>Wrocław University of Science and Technology</a:t>
            </a:r>
            <a:endParaRPr lang="pl-PL" sz="3200" dirty="0"/>
          </a:p>
        </p:txBody>
      </p:sp>
      <p:sp>
        <p:nvSpPr>
          <p:cNvPr id="5123" name="Rectangle 5"/>
          <p:cNvSpPr>
            <a:spLocks noChangeArrowheads="1"/>
          </p:cNvSpPr>
          <p:nvPr/>
        </p:nvSpPr>
        <p:spPr bwMode="auto">
          <a:xfrm>
            <a:off x="683568" y="2044700"/>
            <a:ext cx="8395404" cy="68634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7338" indent="-287338">
              <a:spcBef>
                <a:spcPct val="20000"/>
              </a:spcBef>
              <a:buChar char="•"/>
              <a:tabLst>
                <a:tab pos="1905000" algn="l"/>
              </a:tabLst>
              <a:defRPr sz="3200">
                <a:solidFill>
                  <a:schemeClr val="tx1"/>
                </a:solidFill>
                <a:latin typeface="Trebuchet MS" panose="020B0603020202020204" pitchFamily="34" charset="0"/>
              </a:defRPr>
            </a:lvl1pPr>
            <a:lvl2pPr marL="669925" indent="-192088">
              <a:spcBef>
                <a:spcPct val="20000"/>
              </a:spcBef>
              <a:buChar char="–"/>
              <a:tabLst>
                <a:tab pos="1905000" algn="l"/>
              </a:tabLst>
              <a:defRPr sz="2800">
                <a:solidFill>
                  <a:schemeClr val="tx1"/>
                </a:solidFill>
                <a:latin typeface="Trebuchet MS" panose="020B0603020202020204" pitchFamily="34" charset="0"/>
              </a:defRPr>
            </a:lvl2pPr>
            <a:lvl3pPr marL="1143000" indent="-228600">
              <a:spcBef>
                <a:spcPct val="20000"/>
              </a:spcBef>
              <a:buChar char="•"/>
              <a:tabLst>
                <a:tab pos="1905000" algn="l"/>
              </a:tabLst>
              <a:defRPr sz="2400">
                <a:solidFill>
                  <a:schemeClr val="tx1"/>
                </a:solidFill>
                <a:latin typeface="Trebuchet MS" panose="020B0603020202020204" pitchFamily="34" charset="0"/>
              </a:defRPr>
            </a:lvl3pPr>
            <a:lvl4pPr marL="1600200" indent="-228600">
              <a:spcBef>
                <a:spcPct val="20000"/>
              </a:spcBef>
              <a:buChar char="–"/>
              <a:tabLst>
                <a:tab pos="1905000" algn="l"/>
              </a:tabLst>
              <a:defRPr sz="2000">
                <a:solidFill>
                  <a:schemeClr val="tx1"/>
                </a:solidFill>
                <a:latin typeface="Trebuchet MS" panose="020B0603020202020204" pitchFamily="34" charset="0"/>
              </a:defRPr>
            </a:lvl4pPr>
            <a:lvl5pPr marL="2057400" indent="-228600">
              <a:spcBef>
                <a:spcPct val="20000"/>
              </a:spcBef>
              <a:buChar char="»"/>
              <a:tabLst>
                <a:tab pos="1905000" algn="l"/>
              </a:tabLst>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tabLst>
                <a:tab pos="1905000" algn="l"/>
              </a:tabLst>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tabLst>
                <a:tab pos="1905000" algn="l"/>
              </a:tabLst>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tabLst>
                <a:tab pos="1905000" algn="l"/>
              </a:tabLst>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tabLst>
                <a:tab pos="1905000" algn="l"/>
              </a:tabLst>
              <a:defRPr sz="2000">
                <a:solidFill>
                  <a:schemeClr val="tx1"/>
                </a:solidFill>
                <a:latin typeface="Trebuchet MS" panose="020B0603020202020204" pitchFamily="34" charset="0"/>
              </a:defRPr>
            </a:lvl9pPr>
          </a:lstStyle>
          <a:p>
            <a:pPr algn="r">
              <a:lnSpc>
                <a:spcPct val="80000"/>
              </a:lnSpc>
              <a:spcBef>
                <a:spcPct val="0"/>
              </a:spcBef>
              <a:spcAft>
                <a:spcPts val="600"/>
              </a:spcAft>
              <a:buClr>
                <a:schemeClr val="bg2"/>
              </a:buClr>
              <a:buFont typeface="Wingdings" panose="05000000000000000000" pitchFamily="2" charset="2"/>
              <a:buNone/>
            </a:pPr>
            <a:r>
              <a:rPr lang="pl-PL" altLang="pl-PL" sz="1800" b="1" dirty="0" smtClean="0"/>
              <a:t>Rektor</a:t>
            </a:r>
            <a:r>
              <a:rPr lang="pl-PL" altLang="pl-PL" sz="1800" dirty="0" smtClean="0"/>
              <a:t> (</a:t>
            </a:r>
            <a:r>
              <a:rPr lang="pl-PL" altLang="pl-PL" sz="1800" dirty="0" err="1" smtClean="0"/>
              <a:t>President</a:t>
            </a:r>
            <a:r>
              <a:rPr lang="pl-PL" altLang="pl-PL" sz="1800" dirty="0" smtClean="0"/>
              <a:t>) of </a:t>
            </a:r>
            <a:r>
              <a:rPr lang="pl-PL" altLang="pl-PL" sz="1800" dirty="0"/>
              <a:t>the Wrocław </a:t>
            </a:r>
            <a:r>
              <a:rPr lang="pl-PL" altLang="pl-PL" sz="1800" dirty="0" smtClean="0"/>
              <a:t>University </a:t>
            </a:r>
            <a:r>
              <a:rPr lang="pl-PL" altLang="pl-PL" sz="1800" dirty="0"/>
              <a:t>of Science and </a:t>
            </a:r>
            <a:r>
              <a:rPr lang="pl-PL" altLang="pl-PL" sz="1800" dirty="0" smtClean="0"/>
              <a:t>Technology </a:t>
            </a:r>
            <a:endParaRPr lang="pl-PL" altLang="pl-PL" sz="1800" dirty="0"/>
          </a:p>
          <a:p>
            <a:pPr algn="r">
              <a:lnSpc>
                <a:spcPct val="80000"/>
              </a:lnSpc>
              <a:spcBef>
                <a:spcPct val="0"/>
              </a:spcBef>
              <a:buClr>
                <a:schemeClr val="bg2"/>
              </a:buClr>
              <a:buFont typeface="Wingdings" panose="05000000000000000000" pitchFamily="2" charset="2"/>
              <a:buNone/>
            </a:pPr>
            <a:r>
              <a:rPr lang="pl-PL" altLang="pl-PL" sz="2400" dirty="0"/>
              <a:t>prof. dr hab. inż. Cezary </a:t>
            </a:r>
            <a:r>
              <a:rPr lang="pl-PL" altLang="pl-PL" sz="2400" dirty="0" err="1"/>
              <a:t>Madryas</a:t>
            </a:r>
            <a:endParaRPr lang="pl-PL" altLang="pl-PL" sz="2400" dirty="0"/>
          </a:p>
        </p:txBody>
      </p:sp>
      <p:sp>
        <p:nvSpPr>
          <p:cNvPr id="5124" name="Rectangle 9"/>
          <p:cNvSpPr>
            <a:spLocks noChangeArrowheads="1"/>
          </p:cNvSpPr>
          <p:nvPr/>
        </p:nvSpPr>
        <p:spPr bwMode="auto">
          <a:xfrm>
            <a:off x="749424" y="2750725"/>
            <a:ext cx="6774904" cy="406265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pl-PL" altLang="pl-PL" sz="1600" dirty="0" err="1" smtClean="0">
                <a:latin typeface="Arial" panose="020B0604020202020204" pitchFamily="34" charset="0"/>
              </a:rPr>
              <a:t>Faculty</a:t>
            </a:r>
            <a:r>
              <a:rPr lang="pl-PL" altLang="pl-PL" sz="1600" dirty="0" smtClean="0">
                <a:latin typeface="Arial" panose="020B0604020202020204" pitchFamily="34" charset="0"/>
              </a:rPr>
              <a:t> of Architecture </a:t>
            </a:r>
            <a:r>
              <a:rPr lang="pl-PL" altLang="pl-PL" sz="1600" i="1" dirty="0">
                <a:latin typeface="Arial" panose="020B0604020202020204" pitchFamily="34" charset="0"/>
              </a:rPr>
              <a:t>(W1) </a:t>
            </a:r>
            <a:endParaRPr lang="pl-PL" altLang="pl-PL" sz="1600" dirty="0">
              <a:latin typeface="Arial" panose="020B0604020202020204" pitchFamily="34" charset="0"/>
            </a:endParaRPr>
          </a:p>
          <a:p>
            <a:pPr>
              <a:spcBef>
                <a:spcPct val="0"/>
              </a:spcBef>
              <a:buFontTx/>
              <a:buNone/>
            </a:pPr>
            <a:r>
              <a:rPr lang="pl-PL" altLang="pl-PL" sz="1600" dirty="0" err="1" smtClean="0">
                <a:latin typeface="Arial" panose="020B0604020202020204" pitchFamily="34" charset="0"/>
              </a:rPr>
              <a:t>Faculty</a:t>
            </a:r>
            <a:r>
              <a:rPr lang="pl-PL" altLang="pl-PL" sz="1600" dirty="0" smtClean="0">
                <a:latin typeface="Arial" panose="020B0604020202020204" pitchFamily="34" charset="0"/>
              </a:rPr>
              <a:t> of </a:t>
            </a:r>
            <a:r>
              <a:rPr lang="pl-PL" altLang="pl-PL" sz="1600" dirty="0" err="1">
                <a:latin typeface="Arial" panose="020B0604020202020204" pitchFamily="34" charset="0"/>
              </a:rPr>
              <a:t>C</a:t>
            </a:r>
            <a:r>
              <a:rPr lang="pl-PL" altLang="pl-PL" sz="1600" dirty="0" err="1" smtClean="0">
                <a:latin typeface="Arial" panose="020B0604020202020204" pitchFamily="34" charset="0"/>
              </a:rPr>
              <a:t>ivil</a:t>
            </a:r>
            <a:r>
              <a:rPr lang="pl-PL" altLang="pl-PL" sz="1600" dirty="0" smtClean="0">
                <a:latin typeface="Arial" panose="020B0604020202020204" pitchFamily="34" charset="0"/>
              </a:rPr>
              <a:t> Engineering </a:t>
            </a:r>
            <a:r>
              <a:rPr lang="pl-PL" altLang="pl-PL" sz="1600" i="1" dirty="0">
                <a:latin typeface="Arial" panose="020B0604020202020204" pitchFamily="34" charset="0"/>
              </a:rPr>
              <a:t>(W2)</a:t>
            </a:r>
          </a:p>
          <a:p>
            <a:pPr>
              <a:spcBef>
                <a:spcPct val="0"/>
              </a:spcBef>
              <a:buFontTx/>
              <a:buNone/>
            </a:pPr>
            <a:r>
              <a:rPr lang="pl-PL" altLang="pl-PL" sz="1600" dirty="0" err="1" smtClean="0">
                <a:latin typeface="Arial" panose="020B0604020202020204" pitchFamily="34" charset="0"/>
              </a:rPr>
              <a:t>Faculty</a:t>
            </a:r>
            <a:r>
              <a:rPr lang="pl-PL" altLang="pl-PL" sz="1600" dirty="0" smtClean="0">
                <a:latin typeface="Arial" panose="020B0604020202020204" pitchFamily="34" charset="0"/>
              </a:rPr>
              <a:t> of </a:t>
            </a:r>
            <a:r>
              <a:rPr lang="pl-PL" altLang="pl-PL" sz="1600" dirty="0" err="1" smtClean="0">
                <a:latin typeface="Arial" panose="020B0604020202020204" pitchFamily="34" charset="0"/>
              </a:rPr>
              <a:t>Chemistry</a:t>
            </a:r>
            <a:r>
              <a:rPr lang="pl-PL" altLang="pl-PL" sz="1600" i="1" dirty="0" smtClean="0">
                <a:latin typeface="Arial" panose="020B0604020202020204" pitchFamily="34" charset="0"/>
              </a:rPr>
              <a:t>(W3</a:t>
            </a:r>
            <a:r>
              <a:rPr lang="pl-PL" altLang="pl-PL" sz="1600" i="1" dirty="0">
                <a:latin typeface="Arial" panose="020B0604020202020204" pitchFamily="34" charset="0"/>
              </a:rPr>
              <a:t>)</a:t>
            </a:r>
          </a:p>
          <a:p>
            <a:pPr>
              <a:spcBef>
                <a:spcPct val="0"/>
              </a:spcBef>
              <a:buFontTx/>
              <a:buNone/>
            </a:pPr>
            <a:r>
              <a:rPr lang="pl-PL" altLang="pl-PL" sz="1800" b="1" dirty="0" err="1" smtClean="0">
                <a:solidFill>
                  <a:srgbClr val="C00000"/>
                </a:solidFill>
                <a:latin typeface="Arial" panose="020B0604020202020204" pitchFamily="34" charset="0"/>
              </a:rPr>
              <a:t>Faculty</a:t>
            </a:r>
            <a:r>
              <a:rPr lang="pl-PL" altLang="pl-PL" sz="1800" b="1" dirty="0" smtClean="0">
                <a:solidFill>
                  <a:srgbClr val="C00000"/>
                </a:solidFill>
                <a:latin typeface="Arial" panose="020B0604020202020204" pitchFamily="34" charset="0"/>
              </a:rPr>
              <a:t> of </a:t>
            </a:r>
            <a:r>
              <a:rPr lang="pl-PL" altLang="pl-PL" sz="1800" b="1" dirty="0">
                <a:solidFill>
                  <a:srgbClr val="C00000"/>
                </a:solidFill>
                <a:latin typeface="Arial" panose="020B0604020202020204" pitchFamily="34" charset="0"/>
              </a:rPr>
              <a:t>E</a:t>
            </a:r>
            <a:r>
              <a:rPr lang="pl-PL" altLang="pl-PL" sz="1800" b="1" dirty="0" smtClean="0">
                <a:solidFill>
                  <a:srgbClr val="C00000"/>
                </a:solidFill>
                <a:latin typeface="Arial" panose="020B0604020202020204" pitchFamily="34" charset="0"/>
              </a:rPr>
              <a:t>lectronics</a:t>
            </a:r>
            <a:r>
              <a:rPr lang="pl-PL" altLang="pl-PL" sz="1800" b="1" i="1" dirty="0" smtClean="0">
                <a:solidFill>
                  <a:srgbClr val="C00000"/>
                </a:solidFill>
                <a:latin typeface="Arial" panose="020B0604020202020204" pitchFamily="34" charset="0"/>
              </a:rPr>
              <a:t>(W4</a:t>
            </a:r>
            <a:r>
              <a:rPr lang="pl-PL" altLang="pl-PL" sz="1800" b="1" i="1" dirty="0">
                <a:solidFill>
                  <a:srgbClr val="C00000"/>
                </a:solidFill>
                <a:latin typeface="Arial" panose="020B0604020202020204" pitchFamily="34" charset="0"/>
              </a:rPr>
              <a:t>)</a:t>
            </a:r>
            <a:r>
              <a:rPr lang="pl-PL" altLang="pl-PL" sz="1800" i="1" dirty="0">
                <a:solidFill>
                  <a:srgbClr val="C00000"/>
                </a:solidFill>
                <a:latin typeface="Arial" panose="020B0604020202020204" pitchFamily="34" charset="0"/>
              </a:rPr>
              <a:t> </a:t>
            </a:r>
            <a:endParaRPr lang="pl-PL" altLang="pl-PL" sz="1800" dirty="0">
              <a:solidFill>
                <a:srgbClr val="C00000"/>
              </a:solidFill>
              <a:latin typeface="Arial" panose="020B0604020202020204" pitchFamily="34" charset="0"/>
            </a:endParaRPr>
          </a:p>
          <a:p>
            <a:pPr>
              <a:spcBef>
                <a:spcPct val="0"/>
              </a:spcBef>
              <a:buFontTx/>
              <a:buNone/>
            </a:pPr>
            <a:r>
              <a:rPr lang="pl-PL" altLang="pl-PL" sz="1600" dirty="0" err="1" smtClean="0">
                <a:latin typeface="Arial" panose="020B0604020202020204" pitchFamily="34" charset="0"/>
              </a:rPr>
              <a:t>Faculty</a:t>
            </a:r>
            <a:r>
              <a:rPr lang="pl-PL" altLang="pl-PL" sz="1600" dirty="0" smtClean="0">
                <a:latin typeface="Arial" panose="020B0604020202020204" pitchFamily="34" charset="0"/>
              </a:rPr>
              <a:t> of </a:t>
            </a:r>
            <a:r>
              <a:rPr lang="pl-PL" altLang="pl-PL" sz="1600" dirty="0" err="1" smtClean="0">
                <a:latin typeface="Arial" panose="020B0604020202020204" pitchFamily="34" charset="0"/>
              </a:rPr>
              <a:t>Electrical</a:t>
            </a:r>
            <a:r>
              <a:rPr lang="pl-PL" altLang="pl-PL" sz="1600" dirty="0" smtClean="0">
                <a:latin typeface="Arial" panose="020B0604020202020204" pitchFamily="34" charset="0"/>
              </a:rPr>
              <a:t> Engineering </a:t>
            </a:r>
            <a:r>
              <a:rPr lang="pl-PL" altLang="pl-PL" sz="1600" i="1" dirty="0">
                <a:latin typeface="Arial" panose="020B0604020202020204" pitchFamily="34" charset="0"/>
              </a:rPr>
              <a:t>(W5)</a:t>
            </a:r>
            <a:endParaRPr lang="pl-PL" altLang="pl-PL" sz="1600" dirty="0">
              <a:latin typeface="Arial" panose="020B0604020202020204" pitchFamily="34" charset="0"/>
            </a:endParaRPr>
          </a:p>
          <a:p>
            <a:pPr>
              <a:spcBef>
                <a:spcPct val="0"/>
              </a:spcBef>
              <a:buFontTx/>
              <a:buNone/>
            </a:pPr>
            <a:r>
              <a:rPr lang="pl-PL" altLang="pl-PL" sz="1600" dirty="0" err="1" smtClean="0">
                <a:latin typeface="Arial" panose="020B0604020202020204" pitchFamily="34" charset="0"/>
              </a:rPr>
              <a:t>Faculty</a:t>
            </a:r>
            <a:r>
              <a:rPr lang="pl-PL" altLang="pl-PL" sz="1600" dirty="0" smtClean="0">
                <a:latin typeface="Arial" panose="020B0604020202020204" pitchFamily="34" charset="0"/>
              </a:rPr>
              <a:t> of </a:t>
            </a:r>
            <a:r>
              <a:rPr lang="pl-PL" altLang="pl-PL" sz="1600" dirty="0" err="1" smtClean="0">
                <a:latin typeface="Arial" panose="020B0604020202020204" pitchFamily="34" charset="0"/>
              </a:rPr>
              <a:t>Geoengineering</a:t>
            </a:r>
            <a:r>
              <a:rPr lang="pl-PL" altLang="pl-PL" sz="1600" dirty="0" smtClean="0">
                <a:latin typeface="Arial" panose="020B0604020202020204" pitchFamily="34" charset="0"/>
              </a:rPr>
              <a:t>, </a:t>
            </a:r>
            <a:r>
              <a:rPr lang="pl-PL" altLang="pl-PL" sz="1600" dirty="0" err="1">
                <a:latin typeface="Arial" panose="020B0604020202020204" pitchFamily="34" charset="0"/>
              </a:rPr>
              <a:t>M</a:t>
            </a:r>
            <a:r>
              <a:rPr lang="pl-PL" altLang="pl-PL" sz="1600" dirty="0" err="1" smtClean="0">
                <a:latin typeface="Arial" panose="020B0604020202020204" pitchFamily="34" charset="0"/>
              </a:rPr>
              <a:t>ining</a:t>
            </a:r>
            <a:r>
              <a:rPr lang="pl-PL" altLang="pl-PL" sz="1600" dirty="0" smtClean="0">
                <a:latin typeface="Arial" panose="020B0604020202020204" pitchFamily="34" charset="0"/>
              </a:rPr>
              <a:t> and </a:t>
            </a:r>
            <a:r>
              <a:rPr lang="pl-PL" altLang="pl-PL" sz="1600" dirty="0" err="1" smtClean="0">
                <a:latin typeface="Arial" panose="020B0604020202020204" pitchFamily="34" charset="0"/>
              </a:rPr>
              <a:t>Geology</a:t>
            </a:r>
            <a:r>
              <a:rPr lang="pl-PL" altLang="pl-PL" sz="1600" i="1" dirty="0" smtClean="0">
                <a:latin typeface="Arial" panose="020B0604020202020204" pitchFamily="34" charset="0"/>
              </a:rPr>
              <a:t>(W6</a:t>
            </a:r>
            <a:r>
              <a:rPr lang="pl-PL" altLang="pl-PL" sz="1600" i="1" dirty="0">
                <a:latin typeface="Arial" panose="020B0604020202020204" pitchFamily="34" charset="0"/>
              </a:rPr>
              <a:t>)</a:t>
            </a:r>
            <a:endParaRPr lang="pl-PL" altLang="pl-PL" sz="1600" dirty="0">
              <a:latin typeface="Arial" panose="020B0604020202020204" pitchFamily="34" charset="0"/>
            </a:endParaRPr>
          </a:p>
          <a:p>
            <a:pPr>
              <a:spcBef>
                <a:spcPct val="0"/>
              </a:spcBef>
              <a:buFontTx/>
              <a:buNone/>
            </a:pPr>
            <a:r>
              <a:rPr lang="pl-PL" altLang="pl-PL" sz="1600" dirty="0" err="1" smtClean="0">
                <a:latin typeface="Arial" panose="020B0604020202020204" pitchFamily="34" charset="0"/>
              </a:rPr>
              <a:t>Faculty</a:t>
            </a:r>
            <a:r>
              <a:rPr lang="pl-PL" altLang="pl-PL" sz="1600" dirty="0" smtClean="0">
                <a:latin typeface="Arial" panose="020B0604020202020204" pitchFamily="34" charset="0"/>
              </a:rPr>
              <a:t> of </a:t>
            </a:r>
            <a:r>
              <a:rPr lang="pl-PL" altLang="pl-PL" sz="1600" dirty="0" err="1" smtClean="0">
                <a:latin typeface="Arial" panose="020B0604020202020204" pitchFamily="34" charset="0"/>
              </a:rPr>
              <a:t>Environmental</a:t>
            </a:r>
            <a:r>
              <a:rPr lang="pl-PL" altLang="pl-PL" sz="1600" dirty="0" smtClean="0">
                <a:latin typeface="Arial" panose="020B0604020202020204" pitchFamily="34" charset="0"/>
              </a:rPr>
              <a:t> Engineering  </a:t>
            </a:r>
            <a:r>
              <a:rPr lang="pl-PL" altLang="pl-PL" sz="1600" i="1" dirty="0">
                <a:latin typeface="Arial" panose="020B0604020202020204" pitchFamily="34" charset="0"/>
              </a:rPr>
              <a:t>(W7)</a:t>
            </a:r>
            <a:endParaRPr lang="pl-PL" altLang="pl-PL" sz="1600" dirty="0">
              <a:latin typeface="Arial" panose="020B0604020202020204" pitchFamily="34" charset="0"/>
            </a:endParaRPr>
          </a:p>
          <a:p>
            <a:pPr>
              <a:spcBef>
                <a:spcPct val="0"/>
              </a:spcBef>
              <a:buFontTx/>
              <a:buNone/>
            </a:pPr>
            <a:r>
              <a:rPr lang="pl-PL" altLang="pl-PL" sz="1600" dirty="0" err="1" smtClean="0">
                <a:latin typeface="Arial" panose="020B0604020202020204" pitchFamily="34" charset="0"/>
              </a:rPr>
              <a:t>Faculty</a:t>
            </a:r>
            <a:r>
              <a:rPr lang="pl-PL" altLang="pl-PL" sz="1600" dirty="0" smtClean="0">
                <a:latin typeface="Arial" panose="020B0604020202020204" pitchFamily="34" charset="0"/>
              </a:rPr>
              <a:t> of  </a:t>
            </a:r>
            <a:r>
              <a:rPr lang="pl-PL" altLang="pl-PL" sz="1600" dirty="0" err="1" smtClean="0">
                <a:latin typeface="Arial" panose="020B0604020202020204" pitchFamily="34" charset="0"/>
              </a:rPr>
              <a:t>Computer</a:t>
            </a:r>
            <a:r>
              <a:rPr lang="pl-PL" altLang="pl-PL" sz="1600" dirty="0" smtClean="0">
                <a:latin typeface="Arial" panose="020B0604020202020204" pitchFamily="34" charset="0"/>
              </a:rPr>
              <a:t> Science  and </a:t>
            </a:r>
            <a:r>
              <a:rPr lang="pl-PL" altLang="pl-PL" sz="1600" dirty="0" err="1" smtClean="0">
                <a:latin typeface="Arial" panose="020B0604020202020204" pitchFamily="34" charset="0"/>
              </a:rPr>
              <a:t>Mangement</a:t>
            </a:r>
            <a:r>
              <a:rPr lang="pl-PL" altLang="pl-PL" sz="1600" i="1" dirty="0" smtClean="0">
                <a:latin typeface="Arial" panose="020B0604020202020204" pitchFamily="34" charset="0"/>
              </a:rPr>
              <a:t>(W8</a:t>
            </a:r>
            <a:r>
              <a:rPr lang="pl-PL" altLang="pl-PL" sz="1600" i="1" dirty="0">
                <a:latin typeface="Arial" panose="020B0604020202020204" pitchFamily="34" charset="0"/>
              </a:rPr>
              <a:t>)</a:t>
            </a:r>
            <a:endParaRPr lang="pl-PL" altLang="pl-PL" sz="1600" dirty="0">
              <a:latin typeface="Arial" panose="020B0604020202020204" pitchFamily="34" charset="0"/>
            </a:endParaRPr>
          </a:p>
          <a:p>
            <a:pPr>
              <a:spcBef>
                <a:spcPct val="0"/>
              </a:spcBef>
              <a:buFontTx/>
              <a:buNone/>
            </a:pPr>
            <a:r>
              <a:rPr lang="pl-PL" altLang="pl-PL" sz="1600" dirty="0" err="1" smtClean="0">
                <a:latin typeface="Arial" panose="020B0604020202020204" pitchFamily="34" charset="0"/>
              </a:rPr>
              <a:t>Faculty</a:t>
            </a:r>
            <a:r>
              <a:rPr lang="pl-PL" altLang="pl-PL" sz="1600" dirty="0" smtClean="0">
                <a:latin typeface="Arial" panose="020B0604020202020204" pitchFamily="34" charset="0"/>
              </a:rPr>
              <a:t> of </a:t>
            </a:r>
            <a:r>
              <a:rPr lang="pl-PL" altLang="pl-PL" sz="1600" dirty="0" err="1" smtClean="0">
                <a:latin typeface="Arial" panose="020B0604020202020204" pitchFamily="34" charset="0"/>
              </a:rPr>
              <a:t>Mechanical</a:t>
            </a:r>
            <a:r>
              <a:rPr lang="pl-PL" altLang="pl-PL" sz="1600" dirty="0" smtClean="0">
                <a:latin typeface="Arial" panose="020B0604020202020204" pitchFamily="34" charset="0"/>
              </a:rPr>
              <a:t> and Power Engineering </a:t>
            </a:r>
            <a:r>
              <a:rPr lang="pl-PL" altLang="pl-PL" sz="1600" i="1" dirty="0">
                <a:latin typeface="Arial" panose="020B0604020202020204" pitchFamily="34" charset="0"/>
              </a:rPr>
              <a:t>(W9)</a:t>
            </a:r>
            <a:endParaRPr lang="pl-PL" altLang="pl-PL" sz="1600" dirty="0">
              <a:latin typeface="Arial" panose="020B0604020202020204" pitchFamily="34" charset="0"/>
            </a:endParaRPr>
          </a:p>
          <a:p>
            <a:pPr>
              <a:spcBef>
                <a:spcPct val="0"/>
              </a:spcBef>
              <a:buFontTx/>
              <a:buNone/>
            </a:pPr>
            <a:r>
              <a:rPr lang="pl-PL" altLang="pl-PL" sz="1600" dirty="0" err="1" smtClean="0">
                <a:latin typeface="Arial" panose="020B0604020202020204" pitchFamily="34" charset="0"/>
              </a:rPr>
              <a:t>Faculty</a:t>
            </a:r>
            <a:r>
              <a:rPr lang="pl-PL" altLang="pl-PL" sz="1600" dirty="0" smtClean="0">
                <a:latin typeface="Arial" panose="020B0604020202020204" pitchFamily="34" charset="0"/>
              </a:rPr>
              <a:t> of </a:t>
            </a:r>
            <a:r>
              <a:rPr lang="pl-PL" altLang="pl-PL" sz="1600" dirty="0" err="1" smtClean="0">
                <a:latin typeface="Arial" panose="020B0604020202020204" pitchFamily="34" charset="0"/>
              </a:rPr>
              <a:t>Mechanical</a:t>
            </a:r>
            <a:r>
              <a:rPr lang="pl-PL" altLang="pl-PL" sz="1600" dirty="0" smtClean="0">
                <a:latin typeface="Arial" panose="020B0604020202020204" pitchFamily="34" charset="0"/>
              </a:rPr>
              <a:t> Engineering </a:t>
            </a:r>
            <a:r>
              <a:rPr lang="pl-PL" altLang="pl-PL" sz="1600" i="1" dirty="0">
                <a:latin typeface="Arial" panose="020B0604020202020204" pitchFamily="34" charset="0"/>
              </a:rPr>
              <a:t>(W10)</a:t>
            </a:r>
            <a:endParaRPr lang="pl-PL" altLang="pl-PL" sz="1600" dirty="0">
              <a:latin typeface="Arial" panose="020B0604020202020204" pitchFamily="34" charset="0"/>
            </a:endParaRPr>
          </a:p>
          <a:p>
            <a:pPr>
              <a:spcBef>
                <a:spcPct val="0"/>
              </a:spcBef>
              <a:buFontTx/>
              <a:buNone/>
            </a:pPr>
            <a:r>
              <a:rPr lang="pl-PL" altLang="pl-PL" sz="1600" dirty="0" err="1" smtClean="0">
                <a:latin typeface="Arial" panose="020B0604020202020204" pitchFamily="34" charset="0"/>
              </a:rPr>
              <a:t>Faculty</a:t>
            </a:r>
            <a:r>
              <a:rPr lang="pl-PL" altLang="pl-PL" sz="1600" dirty="0" smtClean="0">
                <a:latin typeface="Arial" panose="020B0604020202020204" pitchFamily="34" charset="0"/>
              </a:rPr>
              <a:t> of </a:t>
            </a:r>
            <a:r>
              <a:rPr lang="pl-PL" altLang="pl-PL" sz="1600" dirty="0" err="1" smtClean="0">
                <a:latin typeface="Arial" panose="020B0604020202020204" pitchFamily="34" charset="0"/>
              </a:rPr>
              <a:t>Fundamental</a:t>
            </a:r>
            <a:r>
              <a:rPr lang="pl-PL" altLang="pl-PL" sz="1600" dirty="0" smtClean="0">
                <a:latin typeface="Arial" panose="020B0604020202020204" pitchFamily="34" charset="0"/>
              </a:rPr>
              <a:t> </a:t>
            </a:r>
            <a:r>
              <a:rPr lang="pl-PL" altLang="pl-PL" sz="1600" dirty="0" err="1" smtClean="0">
                <a:latin typeface="Arial" panose="020B0604020202020204" pitchFamily="34" charset="0"/>
              </a:rPr>
              <a:t>Problems</a:t>
            </a:r>
            <a:r>
              <a:rPr lang="pl-PL" altLang="pl-PL" sz="1600" dirty="0" smtClean="0">
                <a:latin typeface="Arial" panose="020B0604020202020204" pitchFamily="34" charset="0"/>
              </a:rPr>
              <a:t> of Technology</a:t>
            </a:r>
            <a:r>
              <a:rPr lang="pl-PL" altLang="pl-PL" sz="1600" i="1" dirty="0" smtClean="0">
                <a:latin typeface="Arial" panose="020B0604020202020204" pitchFamily="34" charset="0"/>
              </a:rPr>
              <a:t>(W11</a:t>
            </a:r>
            <a:r>
              <a:rPr lang="pl-PL" altLang="pl-PL" sz="1600" i="1" dirty="0">
                <a:latin typeface="Arial" panose="020B0604020202020204" pitchFamily="34" charset="0"/>
              </a:rPr>
              <a:t>)</a:t>
            </a:r>
            <a:endParaRPr lang="pl-PL" altLang="pl-PL" sz="1600" dirty="0">
              <a:latin typeface="Arial" panose="020B0604020202020204" pitchFamily="34" charset="0"/>
            </a:endParaRPr>
          </a:p>
          <a:p>
            <a:pPr>
              <a:spcBef>
                <a:spcPct val="0"/>
              </a:spcBef>
              <a:buFontTx/>
              <a:buNone/>
            </a:pPr>
            <a:r>
              <a:rPr lang="pl-PL" altLang="pl-PL" sz="1600" dirty="0" err="1" smtClean="0">
                <a:latin typeface="Arial" panose="020B0604020202020204" pitchFamily="34" charset="0"/>
              </a:rPr>
              <a:t>Faculty</a:t>
            </a:r>
            <a:r>
              <a:rPr lang="pl-PL" altLang="pl-PL" sz="1600" dirty="0" smtClean="0">
                <a:latin typeface="Arial" panose="020B0604020202020204" pitchFamily="34" charset="0"/>
              </a:rPr>
              <a:t> of </a:t>
            </a:r>
            <a:r>
              <a:rPr lang="pl-PL" altLang="pl-PL" sz="1600" dirty="0" err="1" smtClean="0">
                <a:latin typeface="Arial" panose="020B0604020202020204" pitchFamily="34" charset="0"/>
              </a:rPr>
              <a:t>Microsystem</a:t>
            </a:r>
            <a:r>
              <a:rPr lang="pl-PL" altLang="pl-PL" sz="1600" dirty="0" smtClean="0">
                <a:latin typeface="Arial" panose="020B0604020202020204" pitchFamily="34" charset="0"/>
              </a:rPr>
              <a:t> </a:t>
            </a:r>
            <a:r>
              <a:rPr lang="pl-PL" altLang="pl-PL" sz="1600" dirty="0" err="1" smtClean="0">
                <a:latin typeface="Arial" panose="020B0604020202020204" pitchFamily="34" charset="0"/>
              </a:rPr>
              <a:t>Elctronics</a:t>
            </a:r>
            <a:r>
              <a:rPr lang="pl-PL" altLang="pl-PL" sz="1600" dirty="0" smtClean="0">
                <a:latin typeface="Arial" panose="020B0604020202020204" pitchFamily="34" charset="0"/>
              </a:rPr>
              <a:t> and </a:t>
            </a:r>
            <a:r>
              <a:rPr lang="pl-PL" altLang="pl-PL" sz="1600" dirty="0" err="1" smtClean="0">
                <a:latin typeface="Arial" panose="020B0604020202020204" pitchFamily="34" charset="0"/>
              </a:rPr>
              <a:t>Photonics</a:t>
            </a:r>
            <a:r>
              <a:rPr lang="pl-PL" altLang="pl-PL" sz="1600" dirty="0" smtClean="0">
                <a:latin typeface="Arial" panose="020B0604020202020204" pitchFamily="34" charset="0"/>
              </a:rPr>
              <a:t> </a:t>
            </a:r>
            <a:r>
              <a:rPr lang="pl-PL" altLang="pl-PL" sz="1600" i="1" dirty="0">
                <a:latin typeface="Arial" panose="020B0604020202020204" pitchFamily="34" charset="0"/>
              </a:rPr>
              <a:t>(W12)</a:t>
            </a:r>
          </a:p>
          <a:p>
            <a:pPr>
              <a:spcBef>
                <a:spcPct val="0"/>
              </a:spcBef>
              <a:buFontTx/>
              <a:buNone/>
            </a:pPr>
            <a:r>
              <a:rPr lang="pl-PL" altLang="pl-PL" sz="1600" dirty="0" err="1" smtClean="0">
                <a:latin typeface="Arial" panose="020B0604020202020204" pitchFamily="34" charset="0"/>
              </a:rPr>
              <a:t>Faculty</a:t>
            </a:r>
            <a:r>
              <a:rPr lang="pl-PL" altLang="pl-PL" sz="1600" dirty="0" smtClean="0">
                <a:latin typeface="Arial" panose="020B0604020202020204" pitchFamily="34" charset="0"/>
              </a:rPr>
              <a:t> of </a:t>
            </a:r>
            <a:r>
              <a:rPr lang="pl-PL" altLang="pl-PL" sz="1600" dirty="0" err="1" smtClean="0">
                <a:latin typeface="Arial" panose="020B0604020202020204" pitchFamily="34" charset="0"/>
              </a:rPr>
              <a:t>Pure</a:t>
            </a:r>
            <a:r>
              <a:rPr lang="pl-PL" altLang="pl-PL" sz="1600" dirty="0" smtClean="0">
                <a:latin typeface="Arial" panose="020B0604020202020204" pitchFamily="34" charset="0"/>
              </a:rPr>
              <a:t> and Applied </a:t>
            </a:r>
            <a:r>
              <a:rPr lang="pl-PL" altLang="pl-PL" sz="1600" dirty="0" err="1" smtClean="0">
                <a:latin typeface="Arial" panose="020B0604020202020204" pitchFamily="34" charset="0"/>
              </a:rPr>
              <a:t>Mathematics</a:t>
            </a:r>
            <a:r>
              <a:rPr lang="pl-PL" altLang="pl-PL" sz="1600" dirty="0" smtClean="0">
                <a:latin typeface="Arial" panose="020B0604020202020204" pitchFamily="34" charset="0"/>
              </a:rPr>
              <a:t> </a:t>
            </a:r>
            <a:r>
              <a:rPr lang="pl-PL" altLang="pl-PL" sz="1600" i="1" dirty="0">
                <a:latin typeface="Arial" panose="020B0604020202020204" pitchFamily="34" charset="0"/>
              </a:rPr>
              <a:t>(W13)</a:t>
            </a:r>
          </a:p>
          <a:p>
            <a:pPr>
              <a:spcBef>
                <a:spcPct val="0"/>
              </a:spcBef>
              <a:buFontTx/>
              <a:buNone/>
            </a:pPr>
            <a:r>
              <a:rPr lang="pl-PL" altLang="pl-PL" sz="1600" dirty="0" err="1" smtClean="0">
                <a:latin typeface="Arial" panose="020B0604020202020204" pitchFamily="34" charset="0"/>
              </a:rPr>
              <a:t>Faculty</a:t>
            </a:r>
            <a:r>
              <a:rPr lang="pl-PL" altLang="pl-PL" sz="1600" dirty="0" smtClean="0">
                <a:latin typeface="Arial" panose="020B0604020202020204" pitchFamily="34" charset="0"/>
              </a:rPr>
              <a:t> of Technology and Natural Science </a:t>
            </a:r>
            <a:r>
              <a:rPr lang="pl-PL" altLang="pl-PL" sz="1600" i="1" dirty="0">
                <a:latin typeface="Arial" panose="020B0604020202020204" pitchFamily="34" charset="0"/>
              </a:rPr>
              <a:t>(W14) </a:t>
            </a:r>
            <a:r>
              <a:rPr lang="pl-PL" altLang="pl-PL" sz="1600" dirty="0" smtClean="0">
                <a:latin typeface="Arial" panose="020B0604020202020204" pitchFamily="34" charset="0"/>
              </a:rPr>
              <a:t>in Legnica</a:t>
            </a:r>
            <a:endParaRPr lang="pl-PL" altLang="pl-PL" sz="1600" i="1" dirty="0">
              <a:latin typeface="Arial" panose="020B0604020202020204" pitchFamily="34" charset="0"/>
            </a:endParaRPr>
          </a:p>
          <a:p>
            <a:pPr>
              <a:spcBef>
                <a:spcPct val="0"/>
              </a:spcBef>
              <a:buFontTx/>
              <a:buNone/>
            </a:pPr>
            <a:r>
              <a:rPr lang="pl-PL" altLang="pl-PL" sz="1600" dirty="0" err="1" smtClean="0">
                <a:latin typeface="Arial" panose="020B0604020202020204" pitchFamily="34" charset="0"/>
              </a:rPr>
              <a:t>Faculty</a:t>
            </a:r>
            <a:r>
              <a:rPr lang="pl-PL" altLang="pl-PL" sz="1600" dirty="0" smtClean="0">
                <a:latin typeface="Arial" panose="020B0604020202020204" pitchFamily="34" charset="0"/>
              </a:rPr>
              <a:t> of Technology and </a:t>
            </a:r>
            <a:r>
              <a:rPr lang="pl-PL" altLang="pl-PL" sz="1600" dirty="0" err="1" smtClean="0">
                <a:latin typeface="Arial" panose="020B0604020202020204" pitchFamily="34" charset="0"/>
              </a:rPr>
              <a:t>Computer</a:t>
            </a:r>
            <a:r>
              <a:rPr lang="pl-PL" altLang="pl-PL" sz="1600" dirty="0" smtClean="0">
                <a:latin typeface="Arial" panose="020B0604020202020204" pitchFamily="34" charset="0"/>
              </a:rPr>
              <a:t> Science</a:t>
            </a:r>
            <a:r>
              <a:rPr lang="pl-PL" altLang="pl-PL" sz="1600" i="1" dirty="0" smtClean="0">
                <a:latin typeface="Arial" panose="020B0604020202020204" pitchFamily="34" charset="0"/>
              </a:rPr>
              <a:t>(W15</a:t>
            </a:r>
            <a:r>
              <a:rPr lang="pl-PL" altLang="pl-PL" sz="1600" i="1" dirty="0">
                <a:latin typeface="Arial" panose="020B0604020202020204" pitchFamily="34" charset="0"/>
              </a:rPr>
              <a:t>) </a:t>
            </a:r>
            <a:r>
              <a:rPr lang="pl-PL" altLang="pl-PL" sz="1600" dirty="0" smtClean="0">
                <a:latin typeface="Arial" panose="020B0604020202020204" pitchFamily="34" charset="0"/>
              </a:rPr>
              <a:t>in Jelenia Góra</a:t>
            </a:r>
            <a:endParaRPr lang="pl-PL" altLang="pl-PL" sz="1600" dirty="0">
              <a:latin typeface="Arial" panose="020B0604020202020204" pitchFamily="34" charset="0"/>
            </a:endParaRPr>
          </a:p>
          <a:p>
            <a:pPr>
              <a:spcBef>
                <a:spcPct val="0"/>
              </a:spcBef>
              <a:buFontTx/>
              <a:buNone/>
            </a:pPr>
            <a:r>
              <a:rPr lang="pl-PL" altLang="pl-PL" sz="1600" dirty="0" err="1" smtClean="0">
                <a:latin typeface="Arial" panose="020B0604020202020204" pitchFamily="34" charset="0"/>
              </a:rPr>
              <a:t>Faculty</a:t>
            </a:r>
            <a:r>
              <a:rPr lang="pl-PL" altLang="pl-PL" sz="1600" dirty="0" smtClean="0">
                <a:latin typeface="Arial" panose="020B0604020202020204" pitchFamily="34" charset="0"/>
              </a:rPr>
              <a:t> of Technology and Engineering </a:t>
            </a:r>
            <a:r>
              <a:rPr lang="pl-PL" altLang="pl-PL" sz="1600" i="1" dirty="0">
                <a:latin typeface="Arial" panose="020B0604020202020204" pitchFamily="34" charset="0"/>
              </a:rPr>
              <a:t>(W16) </a:t>
            </a:r>
            <a:r>
              <a:rPr lang="pl-PL" altLang="pl-PL" sz="1600" dirty="0">
                <a:latin typeface="Arial" panose="020B0604020202020204" pitchFamily="34" charset="0"/>
              </a:rPr>
              <a:t>w Wałbrzychu</a:t>
            </a:r>
          </a:p>
        </p:txBody>
      </p:sp>
      <p:pic>
        <p:nvPicPr>
          <p:cNvPr id="5125" name="Obraz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85134" y="2776389"/>
            <a:ext cx="1493838" cy="223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5940544"/>
      </p:ext>
    </p:extLst>
  </p:cSld>
  <p:clrMapOvr>
    <a:masterClrMapping/>
  </p:clrMapOvr>
  <p:transition>
    <p:randomBa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578896" y="1086410"/>
            <a:ext cx="6449202" cy="486287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sz="3600" b="0">
                <a:solidFill>
                  <a:schemeClr val="tx1"/>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Trebuchet MS" pitchFamily="34" charset="0"/>
              </a:defRPr>
            </a:lvl2pPr>
            <a:lvl3pPr algn="l" rtl="0" eaLnBrk="1" fontAlgn="base" hangingPunct="1">
              <a:spcBef>
                <a:spcPct val="0"/>
              </a:spcBef>
              <a:spcAft>
                <a:spcPct val="0"/>
              </a:spcAft>
              <a:defRPr sz="3600" b="1">
                <a:solidFill>
                  <a:schemeClr val="tx2"/>
                </a:solidFill>
                <a:latin typeface="Trebuchet MS" pitchFamily="34" charset="0"/>
              </a:defRPr>
            </a:lvl3pPr>
            <a:lvl4pPr algn="l" rtl="0" eaLnBrk="1" fontAlgn="base" hangingPunct="1">
              <a:spcBef>
                <a:spcPct val="0"/>
              </a:spcBef>
              <a:spcAft>
                <a:spcPct val="0"/>
              </a:spcAft>
              <a:defRPr sz="3600" b="1">
                <a:solidFill>
                  <a:schemeClr val="tx2"/>
                </a:solidFill>
                <a:latin typeface="Trebuchet MS" pitchFamily="34" charset="0"/>
              </a:defRPr>
            </a:lvl4pPr>
            <a:lvl5pPr algn="l" rtl="0" eaLnBrk="1" fontAlgn="base" hangingPunct="1">
              <a:spcBef>
                <a:spcPct val="0"/>
              </a:spcBef>
              <a:spcAft>
                <a:spcPct val="0"/>
              </a:spcAft>
              <a:defRPr sz="3600" b="1">
                <a:solidFill>
                  <a:schemeClr val="tx2"/>
                </a:solidFill>
                <a:latin typeface="Trebuchet MS" pitchFamily="34" charset="0"/>
              </a:defRPr>
            </a:lvl5pPr>
            <a:lvl6pPr marL="457200" algn="l" rtl="0" eaLnBrk="1" fontAlgn="base" hangingPunct="1">
              <a:spcBef>
                <a:spcPct val="0"/>
              </a:spcBef>
              <a:spcAft>
                <a:spcPct val="0"/>
              </a:spcAft>
              <a:defRPr sz="3600" b="1">
                <a:solidFill>
                  <a:schemeClr val="tx2"/>
                </a:solidFill>
                <a:latin typeface="Trebuchet MS" pitchFamily="34" charset="0"/>
              </a:defRPr>
            </a:lvl6pPr>
            <a:lvl7pPr marL="914400" algn="l" rtl="0" eaLnBrk="1" fontAlgn="base" hangingPunct="1">
              <a:spcBef>
                <a:spcPct val="0"/>
              </a:spcBef>
              <a:spcAft>
                <a:spcPct val="0"/>
              </a:spcAft>
              <a:defRPr sz="3600" b="1">
                <a:solidFill>
                  <a:schemeClr val="tx2"/>
                </a:solidFill>
                <a:latin typeface="Trebuchet MS" pitchFamily="34" charset="0"/>
              </a:defRPr>
            </a:lvl7pPr>
            <a:lvl8pPr marL="1371600" algn="l" rtl="0" eaLnBrk="1" fontAlgn="base" hangingPunct="1">
              <a:spcBef>
                <a:spcPct val="0"/>
              </a:spcBef>
              <a:spcAft>
                <a:spcPct val="0"/>
              </a:spcAft>
              <a:defRPr sz="3600" b="1">
                <a:solidFill>
                  <a:schemeClr val="tx2"/>
                </a:solidFill>
                <a:latin typeface="Trebuchet MS" pitchFamily="34" charset="0"/>
              </a:defRPr>
            </a:lvl8pPr>
            <a:lvl9pPr marL="1828800" algn="l" rtl="0" eaLnBrk="1" fontAlgn="base" hangingPunct="1">
              <a:spcBef>
                <a:spcPct val="0"/>
              </a:spcBef>
              <a:spcAft>
                <a:spcPct val="0"/>
              </a:spcAft>
              <a:defRPr sz="3600" b="1">
                <a:solidFill>
                  <a:schemeClr val="tx2"/>
                </a:solidFill>
                <a:latin typeface="Trebuchet MS" pitchFamily="34" charset="0"/>
              </a:defRPr>
            </a:lvl9pPr>
          </a:lstStyle>
          <a:p>
            <a:pPr algn="ctr">
              <a:spcBef>
                <a:spcPts val="1200"/>
              </a:spcBef>
            </a:pPr>
            <a:r>
              <a:rPr lang="en-US" altLang="pl-PL" sz="6000" kern="0" dirty="0" smtClean="0">
                <a:solidFill>
                  <a:srgbClr val="002060"/>
                </a:solidFill>
                <a:latin typeface="Arial" panose="020B0604020202020204" pitchFamily="34" charset="0"/>
              </a:rPr>
              <a:t>Document issuing</a:t>
            </a:r>
          </a:p>
          <a:p>
            <a:pPr algn="ctr">
              <a:spcBef>
                <a:spcPts val="1200"/>
              </a:spcBef>
            </a:pPr>
            <a:endParaRPr lang="en-US" altLang="pl-PL" sz="2400" kern="0" dirty="0" smtClean="0">
              <a:solidFill>
                <a:srgbClr val="002060"/>
              </a:solidFill>
              <a:latin typeface="Arial" panose="020B0604020202020204" pitchFamily="34" charset="0"/>
            </a:endParaRPr>
          </a:p>
          <a:p>
            <a:pPr algn="ctr">
              <a:spcBef>
                <a:spcPts val="1200"/>
              </a:spcBef>
            </a:pPr>
            <a:endParaRPr lang="en-US" altLang="pl-PL" sz="2400" kern="0" dirty="0" smtClean="0">
              <a:solidFill>
                <a:srgbClr val="002060"/>
              </a:solidFill>
              <a:latin typeface="Arial" panose="020B0604020202020204" pitchFamily="34" charset="0"/>
            </a:endParaRPr>
          </a:p>
          <a:p>
            <a:pPr algn="ctr">
              <a:spcBef>
                <a:spcPts val="1200"/>
              </a:spcBef>
            </a:pPr>
            <a:r>
              <a:rPr lang="en-US" altLang="pl-PL" sz="2400" kern="0" dirty="0" smtClean="0">
                <a:solidFill>
                  <a:srgbClr val="002060"/>
                </a:solidFill>
                <a:latin typeface="Arial" panose="020B0604020202020204" pitchFamily="34" charset="0"/>
              </a:rPr>
              <a:t>Please prepare your ID card in order to sign </a:t>
            </a:r>
          </a:p>
          <a:p>
            <a:pPr algn="ctr">
              <a:spcBef>
                <a:spcPts val="1200"/>
              </a:spcBef>
            </a:pPr>
            <a:r>
              <a:rPr lang="en-US" altLang="pl-PL" sz="2400" kern="0" dirty="0" smtClean="0">
                <a:solidFill>
                  <a:srgbClr val="002060"/>
                </a:solidFill>
                <a:latin typeface="Arial" panose="020B0604020202020204" pitchFamily="34" charset="0"/>
              </a:rPr>
              <a:t>and receive the agreement</a:t>
            </a:r>
            <a:r>
              <a:rPr lang="pl-PL" altLang="pl-PL" sz="2400" kern="0" dirty="0" smtClean="0">
                <a:solidFill>
                  <a:srgbClr val="002060"/>
                </a:solidFill>
                <a:latin typeface="Arial" panose="020B0604020202020204" pitchFamily="34" charset="0"/>
              </a:rPr>
              <a:t> in a </a:t>
            </a:r>
            <a:r>
              <a:rPr lang="pl-PL" altLang="pl-PL" sz="2400" kern="0" dirty="0" err="1" smtClean="0">
                <a:solidFill>
                  <a:srgbClr val="002060"/>
                </a:solidFill>
                <a:latin typeface="Arial" panose="020B0604020202020204" pitchFamily="34" charset="0"/>
              </a:rPr>
              <a:t>Dean’s</a:t>
            </a:r>
            <a:r>
              <a:rPr lang="pl-PL" altLang="pl-PL" sz="2400" kern="0" dirty="0" smtClean="0">
                <a:solidFill>
                  <a:srgbClr val="002060"/>
                </a:solidFill>
                <a:latin typeface="Arial" panose="020B0604020202020204" pitchFamily="34" charset="0"/>
              </a:rPr>
              <a:t> Office</a:t>
            </a:r>
            <a:r>
              <a:rPr lang="en-US" altLang="pl-PL" sz="2400" kern="0" dirty="0" smtClean="0">
                <a:solidFill>
                  <a:srgbClr val="002060"/>
                </a:solidFill>
                <a:latin typeface="Arial" panose="020B0604020202020204" pitchFamily="34" charset="0"/>
              </a:rPr>
              <a:t>!</a:t>
            </a:r>
            <a:endParaRPr lang="pl-PL" altLang="pl-PL" sz="2400" kern="0" dirty="0" smtClean="0">
              <a:solidFill>
                <a:srgbClr val="002060"/>
              </a:solidFill>
              <a:latin typeface="Arial" panose="020B0604020202020204" pitchFamily="34" charset="0"/>
            </a:endParaRPr>
          </a:p>
          <a:p>
            <a:pPr algn="ctr">
              <a:spcBef>
                <a:spcPts val="1200"/>
              </a:spcBef>
            </a:pPr>
            <a:endParaRPr lang="pl-PL" altLang="pl-PL" sz="2400" kern="0" dirty="0" smtClean="0">
              <a:solidFill>
                <a:srgbClr val="002060"/>
              </a:solidFill>
              <a:latin typeface="Arial" panose="020B0604020202020204" pitchFamily="34" charset="0"/>
            </a:endParaRPr>
          </a:p>
          <a:p>
            <a:pPr algn="ctr">
              <a:spcBef>
                <a:spcPts val="1200"/>
              </a:spcBef>
            </a:pPr>
            <a:r>
              <a:rPr lang="pl-PL" altLang="pl-PL" kern="0" dirty="0" err="1" smtClean="0">
                <a:solidFill>
                  <a:srgbClr val="002060"/>
                </a:solidFill>
                <a:latin typeface="Arial" panose="020B0604020202020204" pitchFamily="34" charset="0"/>
              </a:rPr>
              <a:t>Thank</a:t>
            </a:r>
            <a:r>
              <a:rPr lang="pl-PL" altLang="pl-PL" kern="0" dirty="0" smtClean="0">
                <a:solidFill>
                  <a:srgbClr val="002060"/>
                </a:solidFill>
                <a:latin typeface="Arial" panose="020B0604020202020204" pitchFamily="34" charset="0"/>
              </a:rPr>
              <a:t> YOU !</a:t>
            </a:r>
            <a:endParaRPr lang="en-US" altLang="pl-PL" kern="0" dirty="0" smtClean="0">
              <a:solidFill>
                <a:srgbClr val="002060"/>
              </a:solidFill>
              <a:latin typeface="Arial" panose="020B0604020202020204" pitchFamily="34" charset="0"/>
            </a:endParaRPr>
          </a:p>
          <a:p>
            <a:pPr algn="ctr">
              <a:spcBef>
                <a:spcPts val="1200"/>
              </a:spcBef>
            </a:pPr>
            <a:endParaRPr lang="pl-PL" altLang="pl-PL" sz="2400" kern="0" dirty="0">
              <a:solidFill>
                <a:srgbClr val="002060"/>
              </a:solidFill>
              <a:latin typeface="Arial" panose="020B0604020202020204" pitchFamily="34" charset="0"/>
            </a:endParaRPr>
          </a:p>
        </p:txBody>
      </p:sp>
    </p:spTree>
    <p:extLst>
      <p:ext uri="{BB962C8B-B14F-4D97-AF65-F5344CB8AC3E}">
        <p14:creationId xmlns:p14="http://schemas.microsoft.com/office/powerpoint/2010/main" val="3670635572"/>
      </p:ext>
    </p:extLst>
  </p:cSld>
  <p:clrMapOvr>
    <a:masterClrMapping/>
  </p:clrMapOvr>
  <p:transition>
    <p:randomBa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3949" y="0"/>
            <a:ext cx="1170051" cy="819036"/>
          </a:xfrm>
          <a:prstGeom prst="rect">
            <a:avLst/>
          </a:prstGeom>
        </p:spPr>
      </p:pic>
      <p:sp>
        <p:nvSpPr>
          <p:cNvPr id="6146" name="Rectangle 2"/>
          <p:cNvSpPr>
            <a:spLocks noGrp="1" noChangeArrowheads="1"/>
          </p:cNvSpPr>
          <p:nvPr>
            <p:ph type="title" idx="4294967295"/>
          </p:nvPr>
        </p:nvSpPr>
        <p:spPr>
          <a:xfrm>
            <a:off x="1043608" y="1726069"/>
            <a:ext cx="7632847" cy="3539430"/>
          </a:xfrm>
        </p:spPr>
        <p:txBody>
          <a:bodyPr wrap="square">
            <a:spAutoFit/>
          </a:bodyPr>
          <a:lstStyle/>
          <a:p>
            <a:pPr algn="ctr"/>
            <a:r>
              <a:rPr lang="pl-PL" altLang="pl-PL" sz="4400" dirty="0" smtClean="0">
                <a:solidFill>
                  <a:srgbClr val="002060"/>
                </a:solidFill>
                <a:latin typeface="Arial" panose="020B0604020202020204" pitchFamily="34" charset="0"/>
                <a:sym typeface="Symbol" panose="05050102010706020507" pitchFamily="18" charset="2"/>
              </a:rPr>
              <a:t>The </a:t>
            </a:r>
            <a:r>
              <a:rPr lang="pl-PL" altLang="pl-PL" sz="4400" dirty="0" err="1" smtClean="0">
                <a:solidFill>
                  <a:srgbClr val="002060"/>
                </a:solidFill>
                <a:latin typeface="Arial" panose="020B0604020202020204" pitchFamily="34" charset="0"/>
                <a:sym typeface="Symbol" panose="05050102010706020507" pitchFamily="18" charset="2"/>
              </a:rPr>
              <a:t>Authorities</a:t>
            </a:r>
            <a:r>
              <a:rPr lang="pl-PL" altLang="pl-PL" sz="4400" dirty="0" smtClean="0">
                <a:solidFill>
                  <a:srgbClr val="002060"/>
                </a:solidFill>
                <a:latin typeface="Arial" panose="020B0604020202020204" pitchFamily="34" charset="0"/>
                <a:sym typeface="Symbol" panose="05050102010706020507" pitchFamily="18" charset="2"/>
              </a:rPr>
              <a:t> </a:t>
            </a:r>
            <a:br>
              <a:rPr lang="pl-PL" altLang="pl-PL" sz="4400" dirty="0" smtClean="0">
                <a:solidFill>
                  <a:srgbClr val="002060"/>
                </a:solidFill>
                <a:latin typeface="Arial" panose="020B0604020202020204" pitchFamily="34" charset="0"/>
                <a:sym typeface="Symbol" panose="05050102010706020507" pitchFamily="18" charset="2"/>
              </a:rPr>
            </a:br>
            <a:r>
              <a:rPr lang="pl-PL" altLang="pl-PL" sz="4400" dirty="0" smtClean="0">
                <a:solidFill>
                  <a:srgbClr val="002060"/>
                </a:solidFill>
                <a:latin typeface="Arial" panose="020B0604020202020204" pitchFamily="34" charset="0"/>
                <a:sym typeface="Symbol" panose="05050102010706020507" pitchFamily="18" charset="2"/>
              </a:rPr>
              <a:t>and the </a:t>
            </a:r>
            <a:r>
              <a:rPr lang="pl-PL" altLang="pl-PL" sz="4400" dirty="0" err="1" smtClean="0">
                <a:solidFill>
                  <a:srgbClr val="002060"/>
                </a:solidFill>
                <a:latin typeface="Arial" panose="020B0604020202020204" pitchFamily="34" charset="0"/>
                <a:sym typeface="Symbol" panose="05050102010706020507" pitchFamily="18" charset="2"/>
              </a:rPr>
              <a:t>structure</a:t>
            </a:r>
            <a:r>
              <a:rPr lang="pl-PL" altLang="pl-PL" sz="4400" dirty="0" smtClean="0">
                <a:solidFill>
                  <a:srgbClr val="002060"/>
                </a:solidFill>
                <a:latin typeface="Arial" panose="020B0604020202020204" pitchFamily="34" charset="0"/>
                <a:sym typeface="Symbol" panose="05050102010706020507" pitchFamily="18" charset="2"/>
              </a:rPr>
              <a:t> </a:t>
            </a:r>
            <a:br>
              <a:rPr lang="pl-PL" altLang="pl-PL" sz="4400" dirty="0" smtClean="0">
                <a:solidFill>
                  <a:srgbClr val="002060"/>
                </a:solidFill>
                <a:latin typeface="Arial" panose="020B0604020202020204" pitchFamily="34" charset="0"/>
                <a:sym typeface="Symbol" panose="05050102010706020507" pitchFamily="18" charset="2"/>
              </a:rPr>
            </a:br>
            <a:r>
              <a:rPr lang="pl-PL" altLang="pl-PL" sz="4400" dirty="0" smtClean="0">
                <a:solidFill>
                  <a:srgbClr val="002060"/>
                </a:solidFill>
                <a:latin typeface="Arial" panose="020B0604020202020204" pitchFamily="34" charset="0"/>
                <a:sym typeface="Symbol" panose="05050102010706020507" pitchFamily="18" charset="2"/>
              </a:rPr>
              <a:t>of the </a:t>
            </a:r>
            <a:r>
              <a:rPr lang="pl-PL" altLang="pl-PL" sz="4400" dirty="0" err="1" smtClean="0">
                <a:solidFill>
                  <a:srgbClr val="002060"/>
                </a:solidFill>
                <a:latin typeface="Arial" panose="020B0604020202020204" pitchFamily="34" charset="0"/>
                <a:sym typeface="Symbol" panose="05050102010706020507" pitchFamily="18" charset="2"/>
              </a:rPr>
              <a:t>Faculty</a:t>
            </a:r>
            <a:r>
              <a:rPr lang="pl-PL" altLang="pl-PL" sz="4400" dirty="0" smtClean="0">
                <a:solidFill>
                  <a:srgbClr val="002060"/>
                </a:solidFill>
                <a:latin typeface="Arial" panose="020B0604020202020204" pitchFamily="34" charset="0"/>
                <a:sym typeface="Symbol" panose="05050102010706020507" pitchFamily="18" charset="2"/>
              </a:rPr>
              <a:t> of Electronics</a:t>
            </a:r>
            <a:r>
              <a:rPr lang="pl-PL" altLang="pl-PL" sz="4800" dirty="0" smtClean="0">
                <a:solidFill>
                  <a:srgbClr val="002060"/>
                </a:solidFill>
                <a:latin typeface="Arial" panose="020B0604020202020204" pitchFamily="34" charset="0"/>
                <a:sym typeface="Symbol" panose="05050102010706020507" pitchFamily="18" charset="2"/>
              </a:rPr>
              <a:t/>
            </a:r>
            <a:br>
              <a:rPr lang="pl-PL" altLang="pl-PL" sz="4800" dirty="0" smtClean="0">
                <a:solidFill>
                  <a:srgbClr val="002060"/>
                </a:solidFill>
                <a:latin typeface="Arial" panose="020B0604020202020204" pitchFamily="34" charset="0"/>
                <a:sym typeface="Symbol" panose="05050102010706020507" pitchFamily="18" charset="2"/>
              </a:rPr>
            </a:br>
            <a:r>
              <a:rPr lang="pl-PL" altLang="pl-PL" sz="4800" dirty="0" smtClean="0">
                <a:solidFill>
                  <a:srgbClr val="002060"/>
                </a:solidFill>
                <a:latin typeface="Arial" panose="020B0604020202020204" pitchFamily="34" charset="0"/>
                <a:sym typeface="Symbol" panose="05050102010706020507" pitchFamily="18" charset="2"/>
              </a:rPr>
              <a:t/>
            </a:r>
            <a:br>
              <a:rPr lang="pl-PL" altLang="pl-PL" sz="4800" dirty="0" smtClean="0">
                <a:solidFill>
                  <a:srgbClr val="002060"/>
                </a:solidFill>
                <a:latin typeface="Arial" panose="020B0604020202020204" pitchFamily="34" charset="0"/>
                <a:sym typeface="Symbol" panose="05050102010706020507" pitchFamily="18" charset="2"/>
              </a:rPr>
            </a:br>
            <a:r>
              <a:rPr lang="pl-PL" altLang="pl-PL" sz="4400" i="1" dirty="0" smtClean="0">
                <a:solidFill>
                  <a:srgbClr val="0000FF"/>
                </a:solidFill>
                <a:latin typeface="Arial" panose="020B0604020202020204" pitchFamily="34" charset="0"/>
                <a:sym typeface="Symbol" panose="05050102010706020507" pitchFamily="18" charset="2"/>
              </a:rPr>
              <a:t>www.weka.pwr.edu.pl</a:t>
            </a:r>
          </a:p>
        </p:txBody>
      </p:sp>
    </p:spTree>
    <p:extLst>
      <p:ext uri="{BB962C8B-B14F-4D97-AF65-F5344CB8AC3E}">
        <p14:creationId xmlns:p14="http://schemas.microsoft.com/office/powerpoint/2010/main" val="1090892391"/>
      </p:ext>
    </p:extLst>
  </p:cSld>
  <p:clrMapOvr>
    <a:masterClrMapping/>
  </p:clrMapOvr>
  <p:transition>
    <p:randomBa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7" descr="logo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15390"/>
            <a:ext cx="1219200" cy="9747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Symbol zastępczy tekstu 2"/>
          <p:cNvSpPr>
            <a:spLocks noGrp="1"/>
          </p:cNvSpPr>
          <p:nvPr>
            <p:ph type="body" idx="10"/>
          </p:nvPr>
        </p:nvSpPr>
        <p:spPr>
          <a:xfrm>
            <a:off x="751773" y="31924"/>
            <a:ext cx="7132595" cy="901712"/>
          </a:xfrm>
        </p:spPr>
        <p:txBody>
          <a:bodyPr/>
          <a:lstStyle/>
          <a:p>
            <a:pPr>
              <a:spcBef>
                <a:spcPts val="0"/>
              </a:spcBef>
            </a:pPr>
            <a:r>
              <a:rPr lang="pl-PL" sz="3200"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a:t>
            </a:r>
            <a:r>
              <a:rPr lang="pl-PL" sz="3200" dirty="0" err="1"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Authorities</a:t>
            </a:r>
            <a:endParaRPr lang="pl-PL" sz="32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Symbol zastępczy zawartości 3"/>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786651" y="1251468"/>
            <a:ext cx="8249845" cy="5466982"/>
          </a:xfrm>
        </p:spPr>
      </p:pic>
      <p:sp>
        <p:nvSpPr>
          <p:cNvPr id="2" name="Prostokąt 1"/>
          <p:cNvSpPr/>
          <p:nvPr/>
        </p:nvSpPr>
        <p:spPr>
          <a:xfrm>
            <a:off x="3923928" y="1250176"/>
            <a:ext cx="2219969" cy="738664"/>
          </a:xfrm>
          <a:prstGeom prst="rect">
            <a:avLst/>
          </a:prstGeom>
          <a:solidFill>
            <a:schemeClr val="bg1"/>
          </a:solidFill>
        </p:spPr>
        <p:txBody>
          <a:bodyPr wrap="square">
            <a:spAutoFit/>
          </a:bodyPr>
          <a:lstStyle/>
          <a:p>
            <a:pPr algn="ctr">
              <a:buNone/>
            </a:pPr>
            <a:r>
              <a:rPr lang="pl-PL" altLang="pl-PL" sz="1400" b="1" dirty="0" smtClean="0">
                <a:solidFill>
                  <a:srgbClr val="C00000"/>
                </a:solidFill>
                <a:cs typeface="Arial" panose="020B0604020202020204" pitchFamily="34" charset="0"/>
              </a:rPr>
              <a:t>DEAN</a:t>
            </a:r>
          </a:p>
          <a:p>
            <a:pPr algn="ctr">
              <a:buNone/>
            </a:pPr>
            <a:r>
              <a:rPr lang="pl-PL" altLang="pl-PL" sz="1400" dirty="0" smtClean="0">
                <a:solidFill>
                  <a:srgbClr val="C00000"/>
                </a:solidFill>
                <a:cs typeface="Arial" panose="020B0604020202020204" pitchFamily="34" charset="0"/>
              </a:rPr>
              <a:t>Prof. Czesław </a:t>
            </a:r>
            <a:r>
              <a:rPr lang="pl-PL" altLang="pl-PL" sz="1400" dirty="0" err="1" smtClean="0">
                <a:solidFill>
                  <a:srgbClr val="C00000"/>
                </a:solidFill>
                <a:cs typeface="Arial" panose="020B0604020202020204" pitchFamily="34" charset="0"/>
              </a:rPr>
              <a:t>Smutnicki</a:t>
            </a:r>
            <a:r>
              <a:rPr lang="pl-PL" altLang="pl-PL" sz="1400" dirty="0" smtClean="0">
                <a:solidFill>
                  <a:srgbClr val="C00000"/>
                </a:solidFill>
                <a:cs typeface="Arial" panose="020B0604020202020204" pitchFamily="34" charset="0"/>
              </a:rPr>
              <a:t>, </a:t>
            </a:r>
            <a:r>
              <a:rPr lang="pl-PL" altLang="pl-PL" sz="1400" dirty="0" err="1" smtClean="0">
                <a:solidFill>
                  <a:srgbClr val="C00000"/>
                </a:solidFill>
                <a:cs typeface="Arial" panose="020B0604020202020204" pitchFamily="34" charset="0"/>
              </a:rPr>
              <a:t>Ph.D.D.Sc.Eng</a:t>
            </a:r>
            <a:r>
              <a:rPr lang="pl-PL" altLang="pl-PL" sz="1400" dirty="0" smtClean="0">
                <a:solidFill>
                  <a:srgbClr val="C00000"/>
                </a:solidFill>
                <a:cs typeface="Arial" panose="020B0604020202020204" pitchFamily="34" charset="0"/>
              </a:rPr>
              <a:t>.</a:t>
            </a:r>
            <a:endParaRPr lang="en-US" altLang="pl-PL" sz="1400" dirty="0">
              <a:solidFill>
                <a:srgbClr val="C00000"/>
              </a:solidFill>
              <a:cs typeface="Times New Roman" panose="02020603050405020304" pitchFamily="18" charset="0"/>
            </a:endParaRPr>
          </a:p>
        </p:txBody>
      </p:sp>
      <p:sp>
        <p:nvSpPr>
          <p:cNvPr id="6" name="Prostokąt 5"/>
          <p:cNvSpPr/>
          <p:nvPr/>
        </p:nvSpPr>
        <p:spPr>
          <a:xfrm>
            <a:off x="2987824" y="3536719"/>
            <a:ext cx="1728192" cy="1600438"/>
          </a:xfrm>
          <a:prstGeom prst="rect">
            <a:avLst/>
          </a:prstGeom>
          <a:solidFill>
            <a:schemeClr val="bg1"/>
          </a:solidFill>
        </p:spPr>
        <p:txBody>
          <a:bodyPr wrap="square">
            <a:spAutoFit/>
          </a:bodyPr>
          <a:lstStyle/>
          <a:p>
            <a:pPr algn="ctr">
              <a:buNone/>
            </a:pPr>
            <a:r>
              <a:rPr lang="pl-PL" altLang="pl-PL" sz="1400" b="1" dirty="0" smtClean="0">
                <a:solidFill>
                  <a:srgbClr val="000000"/>
                </a:solidFill>
                <a:cs typeface="Arial" panose="020B0604020202020204" pitchFamily="34" charset="0"/>
              </a:rPr>
              <a:t>Vice-Dean for </a:t>
            </a:r>
            <a:r>
              <a:rPr lang="pl-PL" altLang="pl-PL" sz="1400" b="1" dirty="0" err="1" smtClean="0">
                <a:solidFill>
                  <a:srgbClr val="000000"/>
                </a:solidFill>
                <a:cs typeface="Arial" panose="020B0604020202020204" pitchFamily="34" charset="0"/>
              </a:rPr>
              <a:t>Faculty</a:t>
            </a:r>
            <a:r>
              <a:rPr lang="pl-PL" altLang="pl-PL" sz="1400" b="1" dirty="0" smtClean="0">
                <a:solidFill>
                  <a:srgbClr val="000000"/>
                </a:solidFill>
                <a:cs typeface="Arial" panose="020B0604020202020204" pitchFamily="34" charset="0"/>
              </a:rPr>
              <a:t> Finance and International </a:t>
            </a:r>
            <a:r>
              <a:rPr lang="pl-PL" altLang="pl-PL" sz="1400" b="1" dirty="0" err="1" smtClean="0">
                <a:solidFill>
                  <a:srgbClr val="000000"/>
                </a:solidFill>
                <a:cs typeface="Arial" panose="020B0604020202020204" pitchFamily="34" charset="0"/>
              </a:rPr>
              <a:t>Cooperation</a:t>
            </a:r>
            <a:r>
              <a:rPr lang="pl-PL" altLang="pl-PL" sz="1400" b="1" dirty="0" smtClean="0">
                <a:solidFill>
                  <a:srgbClr val="000000"/>
                </a:solidFill>
                <a:cs typeface="Arial" panose="020B0604020202020204" pitchFamily="34" charset="0"/>
              </a:rPr>
              <a:t> </a:t>
            </a:r>
            <a:r>
              <a:rPr lang="pl-PL" altLang="pl-PL" sz="1400" dirty="0" smtClean="0">
                <a:solidFill>
                  <a:srgbClr val="000000"/>
                </a:solidFill>
                <a:cs typeface="Arial" panose="020B0604020202020204" pitchFamily="34" charset="0"/>
              </a:rPr>
              <a:t>Ryszard Zieliński, </a:t>
            </a:r>
            <a:r>
              <a:rPr lang="pl-PL" altLang="pl-PL" sz="1400" dirty="0" err="1" smtClean="0">
                <a:solidFill>
                  <a:srgbClr val="000000"/>
                </a:solidFill>
                <a:cs typeface="Arial" panose="020B0604020202020204" pitchFamily="34" charset="0"/>
              </a:rPr>
              <a:t>Ph.D.D.Sc.Eng</a:t>
            </a:r>
            <a:r>
              <a:rPr lang="pl-PL" altLang="pl-PL" sz="1400" dirty="0" smtClean="0">
                <a:solidFill>
                  <a:srgbClr val="000000"/>
                </a:solidFill>
                <a:cs typeface="Arial" panose="020B0604020202020204" pitchFamily="34" charset="0"/>
              </a:rPr>
              <a:t>., </a:t>
            </a:r>
            <a:r>
              <a:rPr lang="pl-PL" altLang="pl-PL" sz="1400" dirty="0" err="1" smtClean="0">
                <a:solidFill>
                  <a:srgbClr val="000000"/>
                </a:solidFill>
                <a:cs typeface="Arial" panose="020B0604020202020204" pitchFamily="34" charset="0"/>
              </a:rPr>
              <a:t>WrUST</a:t>
            </a:r>
            <a:r>
              <a:rPr lang="pl-PL" altLang="pl-PL" sz="1400" dirty="0" smtClean="0">
                <a:solidFill>
                  <a:srgbClr val="000000"/>
                </a:solidFill>
                <a:cs typeface="Arial" panose="020B0604020202020204" pitchFamily="34" charset="0"/>
              </a:rPr>
              <a:t> </a:t>
            </a:r>
            <a:r>
              <a:rPr lang="pl-PL" altLang="pl-PL" sz="1400" dirty="0" err="1" smtClean="0">
                <a:solidFill>
                  <a:srgbClr val="000000"/>
                </a:solidFill>
                <a:cs typeface="Arial" panose="020B0604020202020204" pitchFamily="34" charset="0"/>
              </a:rPr>
              <a:t>Assoc.Prof</a:t>
            </a:r>
            <a:r>
              <a:rPr lang="pl-PL" altLang="pl-PL" sz="1400" dirty="0" smtClean="0">
                <a:solidFill>
                  <a:srgbClr val="000000"/>
                </a:solidFill>
                <a:cs typeface="Arial" panose="020B0604020202020204" pitchFamily="34" charset="0"/>
              </a:rPr>
              <a:t>.</a:t>
            </a:r>
            <a:endParaRPr lang="en-US" altLang="pl-PL" sz="1400" dirty="0">
              <a:cs typeface="Times New Roman" panose="02020603050405020304" pitchFamily="18" charset="0"/>
            </a:endParaRPr>
          </a:p>
        </p:txBody>
      </p:sp>
      <p:sp>
        <p:nvSpPr>
          <p:cNvPr id="7" name="Prostokąt 6"/>
          <p:cNvSpPr/>
          <p:nvPr/>
        </p:nvSpPr>
        <p:spPr>
          <a:xfrm>
            <a:off x="1206375" y="3536719"/>
            <a:ext cx="1709441" cy="1815882"/>
          </a:xfrm>
          <a:prstGeom prst="rect">
            <a:avLst/>
          </a:prstGeom>
          <a:solidFill>
            <a:schemeClr val="bg1"/>
          </a:solidFill>
        </p:spPr>
        <p:txBody>
          <a:bodyPr wrap="square">
            <a:spAutoFit/>
          </a:bodyPr>
          <a:lstStyle/>
          <a:p>
            <a:pPr algn="ctr">
              <a:buNone/>
            </a:pPr>
            <a:r>
              <a:rPr lang="pl-PL" altLang="pl-PL" sz="1400" b="1" dirty="0" smtClean="0">
                <a:solidFill>
                  <a:srgbClr val="000000"/>
                </a:solidFill>
                <a:cs typeface="Arial" panose="020B0604020202020204" pitchFamily="34" charset="0"/>
              </a:rPr>
              <a:t>Vice-Dean for </a:t>
            </a:r>
            <a:r>
              <a:rPr lang="pl-PL" altLang="pl-PL" sz="1400" b="1" dirty="0" err="1" smtClean="0">
                <a:solidFill>
                  <a:srgbClr val="000000"/>
                </a:solidFill>
                <a:cs typeface="Arial" panose="020B0604020202020204" pitchFamily="34" charset="0"/>
              </a:rPr>
              <a:t>Bachelor</a:t>
            </a:r>
            <a:r>
              <a:rPr lang="pl-PL" altLang="pl-PL" sz="1400" b="1" dirty="0" smtClean="0">
                <a:solidFill>
                  <a:srgbClr val="000000"/>
                </a:solidFill>
                <a:cs typeface="Arial" panose="020B0604020202020204" pitchFamily="34" charset="0"/>
              </a:rPr>
              <a:t>, Master </a:t>
            </a:r>
            <a:r>
              <a:rPr lang="pl-PL" altLang="pl-PL" sz="1400" b="1" dirty="0" err="1" smtClean="0">
                <a:solidFill>
                  <a:srgbClr val="000000"/>
                </a:solidFill>
                <a:cs typeface="Arial" panose="020B0604020202020204" pitchFamily="34" charset="0"/>
              </a:rPr>
              <a:t>Studies</a:t>
            </a:r>
            <a:r>
              <a:rPr lang="pl-PL" altLang="pl-PL" sz="1400" b="1" dirty="0" smtClean="0">
                <a:solidFill>
                  <a:srgbClr val="000000"/>
                </a:solidFill>
                <a:cs typeface="Arial" panose="020B0604020202020204" pitchFamily="34" charset="0"/>
              </a:rPr>
              <a:t>, </a:t>
            </a:r>
            <a:r>
              <a:rPr lang="pl-PL" altLang="pl-PL" sz="1400" b="1" dirty="0" err="1" smtClean="0">
                <a:solidFill>
                  <a:srgbClr val="000000"/>
                </a:solidFill>
                <a:cs typeface="Arial" panose="020B0604020202020204" pitchFamily="34" charset="0"/>
              </a:rPr>
              <a:t>Admission</a:t>
            </a:r>
            <a:r>
              <a:rPr lang="pl-PL" altLang="pl-PL" sz="1400" b="1" dirty="0" smtClean="0">
                <a:solidFill>
                  <a:srgbClr val="000000"/>
                </a:solidFill>
                <a:cs typeface="Arial" panose="020B0604020202020204" pitchFamily="34" charset="0"/>
              </a:rPr>
              <a:t>, Marketing and </a:t>
            </a:r>
            <a:r>
              <a:rPr lang="pl-PL" altLang="pl-PL" sz="1400" b="1" dirty="0" err="1" smtClean="0">
                <a:solidFill>
                  <a:srgbClr val="000000"/>
                </a:solidFill>
                <a:cs typeface="Arial" panose="020B0604020202020204" pitchFamily="34" charset="0"/>
              </a:rPr>
              <a:t>Promotion</a:t>
            </a:r>
            <a:endParaRPr lang="pl-PL" altLang="pl-PL" sz="1400" b="1" dirty="0">
              <a:solidFill>
                <a:srgbClr val="000000"/>
              </a:solidFill>
              <a:cs typeface="Arial" panose="020B0604020202020204" pitchFamily="34" charset="0"/>
            </a:endParaRPr>
          </a:p>
          <a:p>
            <a:pPr algn="ctr">
              <a:buNone/>
            </a:pPr>
            <a:r>
              <a:rPr lang="pl-PL" altLang="pl-PL" sz="1400" dirty="0" smtClean="0">
                <a:solidFill>
                  <a:srgbClr val="000000"/>
                </a:solidFill>
                <a:cs typeface="Arial" panose="020B0604020202020204" pitchFamily="34" charset="0"/>
              </a:rPr>
              <a:t>Adam Wąż, </a:t>
            </a:r>
            <a:r>
              <a:rPr lang="pl-PL" altLang="pl-PL" sz="1400" dirty="0" err="1" smtClean="0">
                <a:solidFill>
                  <a:srgbClr val="000000"/>
                </a:solidFill>
                <a:cs typeface="Arial" panose="020B0604020202020204" pitchFamily="34" charset="0"/>
              </a:rPr>
              <a:t>Ph.D.Eng</a:t>
            </a:r>
            <a:r>
              <a:rPr lang="pl-PL" altLang="pl-PL" sz="1400" dirty="0" smtClean="0">
                <a:solidFill>
                  <a:srgbClr val="000000"/>
                </a:solidFill>
                <a:cs typeface="Arial" panose="020B0604020202020204" pitchFamily="34" charset="0"/>
              </a:rPr>
              <a:t>.</a:t>
            </a:r>
            <a:endParaRPr lang="pl-PL" altLang="pl-PL" sz="1400" dirty="0">
              <a:solidFill>
                <a:srgbClr val="000000"/>
              </a:solidFill>
              <a:cs typeface="Arial" panose="020B0604020202020204" pitchFamily="34" charset="0"/>
            </a:endParaRPr>
          </a:p>
        </p:txBody>
      </p:sp>
      <p:sp>
        <p:nvSpPr>
          <p:cNvPr id="8" name="Prostokąt 7"/>
          <p:cNvSpPr/>
          <p:nvPr/>
        </p:nvSpPr>
        <p:spPr>
          <a:xfrm>
            <a:off x="7164288" y="3536719"/>
            <a:ext cx="1854548" cy="1600438"/>
          </a:xfrm>
          <a:prstGeom prst="rect">
            <a:avLst/>
          </a:prstGeom>
          <a:solidFill>
            <a:schemeClr val="bg1"/>
          </a:solidFill>
        </p:spPr>
        <p:txBody>
          <a:bodyPr wrap="square">
            <a:spAutoFit/>
          </a:bodyPr>
          <a:lstStyle/>
          <a:p>
            <a:pPr algn="ctr">
              <a:buNone/>
            </a:pPr>
            <a:r>
              <a:rPr lang="pl-PL" altLang="pl-PL" sz="1400" b="1" dirty="0" smtClean="0">
                <a:solidFill>
                  <a:srgbClr val="000000"/>
                </a:solidFill>
                <a:cs typeface="Arial" panose="020B0604020202020204" pitchFamily="34" charset="0"/>
              </a:rPr>
              <a:t>Vice–Dean for Master </a:t>
            </a:r>
            <a:r>
              <a:rPr lang="pl-PL" altLang="pl-PL" sz="1400" b="1" dirty="0" err="1" smtClean="0">
                <a:solidFill>
                  <a:srgbClr val="000000"/>
                </a:solidFill>
                <a:cs typeface="Arial" panose="020B0604020202020204" pitchFamily="34" charset="0"/>
              </a:rPr>
              <a:t>Studies</a:t>
            </a:r>
            <a:r>
              <a:rPr lang="pl-PL" altLang="pl-PL" sz="1400" b="1" dirty="0" smtClean="0">
                <a:solidFill>
                  <a:srgbClr val="000000"/>
                </a:solidFill>
                <a:cs typeface="Arial" panose="020B0604020202020204" pitchFamily="34" charset="0"/>
              </a:rPr>
              <a:t>, </a:t>
            </a:r>
            <a:r>
              <a:rPr lang="pl-PL" altLang="pl-PL" sz="1400" b="1" dirty="0" err="1" smtClean="0">
                <a:solidFill>
                  <a:srgbClr val="000000"/>
                </a:solidFill>
                <a:cs typeface="Arial" panose="020B0604020202020204" pitchFamily="34" charset="0"/>
              </a:rPr>
              <a:t>Plans</a:t>
            </a:r>
            <a:r>
              <a:rPr lang="pl-PL" altLang="pl-PL" sz="1400" b="1" dirty="0" smtClean="0">
                <a:solidFill>
                  <a:srgbClr val="000000"/>
                </a:solidFill>
                <a:cs typeface="Arial" panose="020B0604020202020204" pitchFamily="34" charset="0"/>
              </a:rPr>
              <a:t> and </a:t>
            </a:r>
            <a:r>
              <a:rPr lang="pl-PL" altLang="pl-PL" sz="1400" b="1" dirty="0" err="1" smtClean="0">
                <a:solidFill>
                  <a:srgbClr val="000000"/>
                </a:solidFill>
                <a:cs typeface="Arial" panose="020B0604020202020204" pitchFamily="34" charset="0"/>
              </a:rPr>
              <a:t>Programmes</a:t>
            </a:r>
            <a:r>
              <a:rPr lang="pl-PL" altLang="pl-PL" sz="1400" b="1" dirty="0" smtClean="0">
                <a:solidFill>
                  <a:srgbClr val="000000"/>
                </a:solidFill>
                <a:cs typeface="Arial" panose="020B0604020202020204" pitchFamily="34" charset="0"/>
              </a:rPr>
              <a:t> of </a:t>
            </a:r>
            <a:r>
              <a:rPr lang="pl-PL" altLang="pl-PL" sz="1400" b="1" dirty="0" err="1" smtClean="0">
                <a:solidFill>
                  <a:srgbClr val="000000"/>
                </a:solidFill>
                <a:cs typeface="Arial" panose="020B0604020202020204" pitchFamily="34" charset="0"/>
              </a:rPr>
              <a:t>Study</a:t>
            </a:r>
            <a:endParaRPr lang="pl-PL" altLang="pl-PL" sz="1400" b="1" dirty="0" smtClean="0">
              <a:solidFill>
                <a:srgbClr val="000000"/>
              </a:solidFill>
              <a:cs typeface="Arial" panose="020B0604020202020204" pitchFamily="34" charset="0"/>
            </a:endParaRPr>
          </a:p>
          <a:p>
            <a:pPr algn="ctr">
              <a:buNone/>
            </a:pPr>
            <a:r>
              <a:rPr lang="pl-PL" altLang="pl-PL" sz="1400" dirty="0" smtClean="0">
                <a:solidFill>
                  <a:srgbClr val="000000"/>
                </a:solidFill>
                <a:cs typeface="Arial" panose="020B0604020202020204" pitchFamily="34" charset="0"/>
              </a:rPr>
              <a:t>Leszek Koszałka, </a:t>
            </a:r>
            <a:r>
              <a:rPr lang="pl-PL" altLang="pl-PL" sz="1400" dirty="0" err="1" smtClean="0">
                <a:solidFill>
                  <a:srgbClr val="000000"/>
                </a:solidFill>
                <a:cs typeface="Arial" panose="020B0604020202020204" pitchFamily="34" charset="0"/>
              </a:rPr>
              <a:t>Ph.D.Eng</a:t>
            </a:r>
            <a:r>
              <a:rPr lang="pl-PL" altLang="pl-PL" sz="1400" dirty="0" smtClean="0">
                <a:solidFill>
                  <a:srgbClr val="000000"/>
                </a:solidFill>
                <a:cs typeface="Arial" panose="020B0604020202020204" pitchFamily="34" charset="0"/>
              </a:rPr>
              <a:t>. </a:t>
            </a:r>
            <a:endParaRPr lang="en-US" altLang="pl-PL" sz="1400" dirty="0">
              <a:cs typeface="Times New Roman" panose="02020603050405020304" pitchFamily="18" charset="0"/>
            </a:endParaRPr>
          </a:p>
        </p:txBody>
      </p:sp>
      <p:sp>
        <p:nvSpPr>
          <p:cNvPr id="9" name="Prostokąt 8"/>
          <p:cNvSpPr/>
          <p:nvPr/>
        </p:nvSpPr>
        <p:spPr>
          <a:xfrm>
            <a:off x="5652120" y="3536719"/>
            <a:ext cx="1383458" cy="1600438"/>
          </a:xfrm>
          <a:prstGeom prst="rect">
            <a:avLst/>
          </a:prstGeom>
          <a:solidFill>
            <a:schemeClr val="bg1"/>
          </a:solidFill>
        </p:spPr>
        <p:txBody>
          <a:bodyPr wrap="square">
            <a:spAutoFit/>
          </a:bodyPr>
          <a:lstStyle/>
          <a:p>
            <a:pPr algn="ctr">
              <a:buNone/>
            </a:pPr>
            <a:r>
              <a:rPr lang="pl-PL" altLang="pl-PL" sz="1400" b="1" dirty="0" smtClean="0">
                <a:solidFill>
                  <a:srgbClr val="000000"/>
                </a:solidFill>
                <a:cs typeface="Arial" panose="020B0604020202020204" pitchFamily="34" charset="0"/>
              </a:rPr>
              <a:t>Vice-Dean for </a:t>
            </a:r>
            <a:r>
              <a:rPr lang="pl-PL" altLang="pl-PL" sz="1400" b="1" dirty="0" err="1" smtClean="0">
                <a:solidFill>
                  <a:srgbClr val="000000"/>
                </a:solidFill>
                <a:cs typeface="Arial" panose="020B0604020202020204" pitchFamily="34" charset="0"/>
              </a:rPr>
              <a:t>Extramural</a:t>
            </a:r>
            <a:r>
              <a:rPr lang="pl-PL" altLang="pl-PL" sz="1400" b="1" dirty="0" smtClean="0">
                <a:solidFill>
                  <a:srgbClr val="000000"/>
                </a:solidFill>
                <a:cs typeface="Arial" panose="020B0604020202020204" pitchFamily="34" charset="0"/>
              </a:rPr>
              <a:t> </a:t>
            </a:r>
            <a:r>
              <a:rPr lang="pl-PL" altLang="pl-PL" sz="1400" b="1" dirty="0" err="1" smtClean="0">
                <a:solidFill>
                  <a:srgbClr val="000000"/>
                </a:solidFill>
                <a:cs typeface="Arial" panose="020B0604020202020204" pitchFamily="34" charset="0"/>
              </a:rPr>
              <a:t>Studies</a:t>
            </a:r>
            <a:r>
              <a:rPr lang="pl-PL" altLang="pl-PL" sz="1400" b="1" dirty="0" smtClean="0">
                <a:solidFill>
                  <a:srgbClr val="000000"/>
                </a:solidFill>
                <a:cs typeface="Arial" panose="020B0604020202020204" pitchFamily="34" charset="0"/>
              </a:rPr>
              <a:t> and </a:t>
            </a:r>
            <a:r>
              <a:rPr lang="pl-PL" altLang="pl-PL" sz="1400" b="1" dirty="0" err="1" smtClean="0">
                <a:solidFill>
                  <a:srgbClr val="000000"/>
                </a:solidFill>
                <a:cs typeface="Arial" panose="020B0604020202020204" pitchFamily="34" charset="0"/>
              </a:rPr>
              <a:t>Internship</a:t>
            </a:r>
            <a:endParaRPr lang="pl-PL" altLang="pl-PL" sz="1400" b="1" dirty="0" smtClean="0">
              <a:solidFill>
                <a:srgbClr val="000000"/>
              </a:solidFill>
              <a:cs typeface="Arial" panose="020B0604020202020204" pitchFamily="34" charset="0"/>
            </a:endParaRPr>
          </a:p>
          <a:p>
            <a:pPr algn="ctr">
              <a:buNone/>
            </a:pPr>
            <a:r>
              <a:rPr lang="pl-PL" altLang="pl-PL" sz="1400" dirty="0" smtClean="0">
                <a:solidFill>
                  <a:srgbClr val="000000"/>
                </a:solidFill>
                <a:cs typeface="Arial" panose="020B0604020202020204" pitchFamily="34" charset="0"/>
              </a:rPr>
              <a:t>Stefan Brachmański, </a:t>
            </a:r>
            <a:r>
              <a:rPr lang="pl-PL" altLang="pl-PL" sz="1400" dirty="0" err="1" smtClean="0">
                <a:solidFill>
                  <a:srgbClr val="000000"/>
                </a:solidFill>
                <a:cs typeface="Arial" panose="020B0604020202020204" pitchFamily="34" charset="0"/>
              </a:rPr>
              <a:t>Ph.D</a:t>
            </a:r>
            <a:r>
              <a:rPr lang="pl-PL" altLang="pl-PL" sz="1400" dirty="0" smtClean="0">
                <a:solidFill>
                  <a:srgbClr val="000000"/>
                </a:solidFill>
                <a:cs typeface="Arial" panose="020B0604020202020204" pitchFamily="34" charset="0"/>
              </a:rPr>
              <a:t>. </a:t>
            </a:r>
            <a:r>
              <a:rPr lang="pl-PL" altLang="pl-PL" sz="1400" dirty="0" err="1" smtClean="0">
                <a:solidFill>
                  <a:srgbClr val="000000"/>
                </a:solidFill>
                <a:cs typeface="Arial" panose="020B0604020202020204" pitchFamily="34" charset="0"/>
              </a:rPr>
              <a:t>Eng</a:t>
            </a:r>
            <a:r>
              <a:rPr lang="pl-PL" altLang="pl-PL" sz="1400" dirty="0" smtClean="0">
                <a:solidFill>
                  <a:srgbClr val="000000"/>
                </a:solidFill>
                <a:cs typeface="Arial" panose="020B0604020202020204" pitchFamily="34" charset="0"/>
              </a:rPr>
              <a:t>.</a:t>
            </a:r>
            <a:endParaRPr lang="en-US" altLang="pl-PL" sz="1400" dirty="0">
              <a:cs typeface="Times New Roman" panose="02020603050405020304" pitchFamily="18" charset="0"/>
            </a:endParaRPr>
          </a:p>
        </p:txBody>
      </p:sp>
      <p:sp>
        <p:nvSpPr>
          <p:cNvPr id="10" name="Prostokąt 9"/>
          <p:cNvSpPr/>
          <p:nvPr/>
        </p:nvSpPr>
        <p:spPr>
          <a:xfrm>
            <a:off x="6300192" y="1052736"/>
            <a:ext cx="2745928" cy="738664"/>
          </a:xfrm>
          <a:prstGeom prst="rect">
            <a:avLst/>
          </a:prstGeom>
          <a:solidFill>
            <a:schemeClr val="bg1"/>
          </a:solidFill>
        </p:spPr>
        <p:txBody>
          <a:bodyPr wrap="square">
            <a:spAutoFit/>
          </a:bodyPr>
          <a:lstStyle/>
          <a:p>
            <a:pPr algn="ctr">
              <a:buNone/>
            </a:pPr>
            <a:r>
              <a:rPr lang="pl-PL" altLang="pl-PL" sz="1400" b="1" dirty="0" smtClean="0">
                <a:solidFill>
                  <a:srgbClr val="000000"/>
                </a:solidFill>
                <a:cs typeface="Arial" panose="020B0604020202020204" pitchFamily="34" charset="0"/>
              </a:rPr>
              <a:t>Vice-Dean for </a:t>
            </a:r>
            <a:r>
              <a:rPr lang="pl-PL" altLang="pl-PL" sz="1400" b="1" dirty="0" err="1" smtClean="0">
                <a:solidFill>
                  <a:srgbClr val="000000"/>
                </a:solidFill>
                <a:cs typeface="Arial" panose="020B0604020202020204" pitchFamily="34" charset="0"/>
              </a:rPr>
              <a:t>Bachelor,Master</a:t>
            </a:r>
            <a:r>
              <a:rPr lang="pl-PL" altLang="pl-PL" sz="1400" b="1" dirty="0" smtClean="0">
                <a:solidFill>
                  <a:srgbClr val="000000"/>
                </a:solidFill>
                <a:cs typeface="Arial" panose="020B0604020202020204" pitchFamily="34" charset="0"/>
              </a:rPr>
              <a:t> </a:t>
            </a:r>
            <a:r>
              <a:rPr lang="pl-PL" altLang="pl-PL" sz="1400" b="1" dirty="0" err="1" smtClean="0">
                <a:solidFill>
                  <a:srgbClr val="000000"/>
                </a:solidFill>
                <a:cs typeface="Arial" panose="020B0604020202020204" pitchFamily="34" charset="0"/>
              </a:rPr>
              <a:t>Studies</a:t>
            </a:r>
            <a:r>
              <a:rPr lang="pl-PL" altLang="pl-PL" sz="1400" b="1" dirty="0" smtClean="0">
                <a:solidFill>
                  <a:srgbClr val="000000"/>
                </a:solidFill>
                <a:cs typeface="Arial" panose="020B0604020202020204" pitchFamily="34" charset="0"/>
              </a:rPr>
              <a:t> and </a:t>
            </a:r>
            <a:r>
              <a:rPr lang="pl-PL" altLang="pl-PL" sz="1400" b="1" dirty="0" err="1" smtClean="0">
                <a:solidFill>
                  <a:srgbClr val="000000"/>
                </a:solidFill>
                <a:cs typeface="Arial" panose="020B0604020202020204" pitchFamily="34" charset="0"/>
              </a:rPr>
              <a:t>Students</a:t>
            </a:r>
            <a:r>
              <a:rPr lang="pl-PL" altLang="pl-PL" sz="1400" b="1" dirty="0" smtClean="0">
                <a:solidFill>
                  <a:srgbClr val="000000"/>
                </a:solidFill>
                <a:cs typeface="Arial" panose="020B0604020202020204" pitchFamily="34" charset="0"/>
              </a:rPr>
              <a:t> </a:t>
            </a:r>
            <a:r>
              <a:rPr lang="pl-PL" altLang="pl-PL" sz="1400" b="1" dirty="0" err="1" smtClean="0">
                <a:solidFill>
                  <a:srgbClr val="000000"/>
                </a:solidFill>
                <a:cs typeface="Arial" panose="020B0604020202020204" pitchFamily="34" charset="0"/>
              </a:rPr>
              <a:t>Affair</a:t>
            </a:r>
            <a:endParaRPr lang="pl-PL" altLang="pl-PL" sz="1400" b="1" dirty="0" smtClean="0">
              <a:solidFill>
                <a:srgbClr val="000000"/>
              </a:solidFill>
              <a:cs typeface="Arial" panose="020B0604020202020204" pitchFamily="34" charset="0"/>
            </a:endParaRPr>
          </a:p>
          <a:p>
            <a:pPr algn="ctr">
              <a:buNone/>
            </a:pPr>
            <a:r>
              <a:rPr lang="pl-PL" altLang="pl-PL" sz="1400" dirty="0" smtClean="0">
                <a:solidFill>
                  <a:srgbClr val="000000"/>
                </a:solidFill>
                <a:cs typeface="Arial" panose="020B0604020202020204" pitchFamily="34" charset="0"/>
              </a:rPr>
              <a:t>Zbigniew Zajda, </a:t>
            </a:r>
            <a:r>
              <a:rPr lang="pl-PL" altLang="pl-PL" sz="1400" dirty="0" err="1" smtClean="0">
                <a:solidFill>
                  <a:srgbClr val="000000"/>
                </a:solidFill>
                <a:cs typeface="Arial" panose="020B0604020202020204" pitchFamily="34" charset="0"/>
              </a:rPr>
              <a:t>Ph.D.Eng</a:t>
            </a:r>
            <a:r>
              <a:rPr lang="pl-PL" altLang="pl-PL" sz="1400" dirty="0" smtClean="0">
                <a:solidFill>
                  <a:srgbClr val="000000"/>
                </a:solidFill>
                <a:cs typeface="Arial" panose="020B0604020202020204" pitchFamily="34" charset="0"/>
              </a:rPr>
              <a:t>.</a:t>
            </a:r>
            <a:endParaRPr lang="en-US" altLang="pl-PL" sz="1400" dirty="0">
              <a:cs typeface="Times New Roman" panose="02020603050405020304" pitchFamily="18" charset="0"/>
            </a:endParaRPr>
          </a:p>
        </p:txBody>
      </p:sp>
    </p:spTree>
    <p:extLst>
      <p:ext uri="{BB962C8B-B14F-4D97-AF65-F5344CB8AC3E}">
        <p14:creationId xmlns:p14="http://schemas.microsoft.com/office/powerpoint/2010/main" val="137206991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3000"/>
                            </p:stCondLst>
                            <p:childTnLst>
                              <p:par>
                                <p:cTn id="17" presetID="10" presetClass="entr" presetSubtype="0" fill="hold" grpId="0" nodeType="afterEffect">
                                  <p:stCondLst>
                                    <p:cond delay="5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4000"/>
                            </p:stCondLst>
                            <p:childTnLst>
                              <p:par>
                                <p:cTn id="21" presetID="10" presetClass="entr" presetSubtype="0" fill="hold" grpId="0" nodeType="after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5000"/>
                            </p:stCondLst>
                            <p:childTnLst>
                              <p:par>
                                <p:cTn id="25" presetID="10" presetClass="entr" presetSubtype="0" fill="hold" grpId="0" nodeType="afterEffect">
                                  <p:stCondLst>
                                    <p:cond delay="5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6000"/>
                            </p:stCondLst>
                            <p:childTnLst>
                              <p:par>
                                <p:cTn id="29" presetID="9" presetClass="entr" presetSubtype="0" fill="hold" nodeType="afterEffect">
                                  <p:stCondLst>
                                    <p:cond delay="1000"/>
                                  </p:stCondLst>
                                  <p:childTnLst>
                                    <p:set>
                                      <p:cBhvr>
                                        <p:cTn id="30" dur="1" fill="hold">
                                          <p:stCondLst>
                                            <p:cond delay="0"/>
                                          </p:stCondLst>
                                        </p:cTn>
                                        <p:tgtEl>
                                          <p:spTgt spid="11"/>
                                        </p:tgtEl>
                                        <p:attrNameLst>
                                          <p:attrName>style.visibility</p:attrName>
                                        </p:attrNameLst>
                                      </p:cBhvr>
                                      <p:to>
                                        <p:strVal val="visible"/>
                                      </p:to>
                                    </p:set>
                                    <p:animEffect transition="in" filter="dissolv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3949" y="0"/>
            <a:ext cx="1170051" cy="819036"/>
          </a:xfrm>
          <a:prstGeom prst="rect">
            <a:avLst/>
          </a:prstGeom>
        </p:spPr>
      </p:pic>
      <p:sp>
        <p:nvSpPr>
          <p:cNvPr id="4" name="Symbol zastępczy tekstu 3"/>
          <p:cNvSpPr>
            <a:spLocks noGrp="1"/>
          </p:cNvSpPr>
          <p:nvPr>
            <p:ph type="body" idx="11"/>
          </p:nvPr>
        </p:nvSpPr>
        <p:spPr/>
        <p:txBody>
          <a:bodyPr/>
          <a:lstStyle/>
          <a:p>
            <a:r>
              <a:rPr lang="pl-PL" sz="3200" dirty="0" smtClean="0">
                <a:solidFill>
                  <a:srgbClr val="002060"/>
                </a:solidFill>
                <a:latin typeface="Arial" panose="020B0604020202020204" pitchFamily="34" charset="0"/>
                <a:cs typeface="Arial" panose="020B0604020202020204" pitchFamily="34" charset="0"/>
              </a:rPr>
              <a:t>The Dean</a:t>
            </a:r>
            <a:r>
              <a:rPr lang="pl-PL" sz="4000" dirty="0" smtClean="0"/>
              <a:t> </a:t>
            </a:r>
            <a:endParaRPr lang="pl-PL" sz="4000" dirty="0"/>
          </a:p>
        </p:txBody>
      </p:sp>
      <p:sp>
        <p:nvSpPr>
          <p:cNvPr id="7171" name="Rectangle 5"/>
          <p:cNvSpPr>
            <a:spLocks noChangeArrowheads="1"/>
          </p:cNvSpPr>
          <p:nvPr/>
        </p:nvSpPr>
        <p:spPr bwMode="auto">
          <a:xfrm>
            <a:off x="4482096" y="3741738"/>
            <a:ext cx="3762311" cy="150810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7338" indent="-287338">
              <a:spcBef>
                <a:spcPct val="20000"/>
              </a:spcBef>
              <a:buChar char="•"/>
              <a:tabLst>
                <a:tab pos="1905000" algn="l"/>
              </a:tabLst>
              <a:defRPr sz="3200">
                <a:solidFill>
                  <a:schemeClr val="tx1"/>
                </a:solidFill>
                <a:latin typeface="Trebuchet MS" panose="020B0603020202020204" pitchFamily="34" charset="0"/>
              </a:defRPr>
            </a:lvl1pPr>
            <a:lvl2pPr marL="669925" indent="-192088">
              <a:spcBef>
                <a:spcPct val="20000"/>
              </a:spcBef>
              <a:buChar char="–"/>
              <a:tabLst>
                <a:tab pos="1905000" algn="l"/>
              </a:tabLst>
              <a:defRPr sz="2800">
                <a:solidFill>
                  <a:schemeClr val="tx1"/>
                </a:solidFill>
                <a:latin typeface="Trebuchet MS" panose="020B0603020202020204" pitchFamily="34" charset="0"/>
              </a:defRPr>
            </a:lvl2pPr>
            <a:lvl3pPr marL="1143000" indent="-228600">
              <a:spcBef>
                <a:spcPct val="20000"/>
              </a:spcBef>
              <a:buChar char="•"/>
              <a:tabLst>
                <a:tab pos="1905000" algn="l"/>
              </a:tabLst>
              <a:defRPr sz="2400">
                <a:solidFill>
                  <a:schemeClr val="tx1"/>
                </a:solidFill>
                <a:latin typeface="Trebuchet MS" panose="020B0603020202020204" pitchFamily="34" charset="0"/>
              </a:defRPr>
            </a:lvl3pPr>
            <a:lvl4pPr marL="1600200" indent="-228600">
              <a:spcBef>
                <a:spcPct val="20000"/>
              </a:spcBef>
              <a:buChar char="–"/>
              <a:tabLst>
                <a:tab pos="1905000" algn="l"/>
              </a:tabLst>
              <a:defRPr sz="2000">
                <a:solidFill>
                  <a:schemeClr val="tx1"/>
                </a:solidFill>
                <a:latin typeface="Trebuchet MS" panose="020B0603020202020204" pitchFamily="34" charset="0"/>
              </a:defRPr>
            </a:lvl4pPr>
            <a:lvl5pPr marL="2057400" indent="-228600">
              <a:spcBef>
                <a:spcPct val="20000"/>
              </a:spcBef>
              <a:buChar char="»"/>
              <a:tabLst>
                <a:tab pos="1905000" algn="l"/>
              </a:tabLst>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tabLst>
                <a:tab pos="1905000" algn="l"/>
              </a:tabLst>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tabLst>
                <a:tab pos="1905000" algn="l"/>
              </a:tabLst>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tabLst>
                <a:tab pos="1905000" algn="l"/>
              </a:tabLst>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tabLst>
                <a:tab pos="1905000" algn="l"/>
              </a:tabLst>
              <a:defRPr sz="2000">
                <a:solidFill>
                  <a:schemeClr val="tx1"/>
                </a:solidFill>
                <a:latin typeface="Trebuchet MS" panose="020B0603020202020204" pitchFamily="34" charset="0"/>
              </a:defRPr>
            </a:lvl9pPr>
          </a:lstStyle>
          <a:p>
            <a:pPr>
              <a:spcBef>
                <a:spcPct val="0"/>
              </a:spcBef>
              <a:buClr>
                <a:schemeClr val="bg2"/>
              </a:buClr>
              <a:buFont typeface="Wingdings" panose="05000000000000000000" pitchFamily="2" charset="2"/>
              <a:buNone/>
            </a:pPr>
            <a:endParaRPr lang="pl-PL" altLang="pl-PL" sz="800" b="1" dirty="0">
              <a:solidFill>
                <a:srgbClr val="3333FF"/>
              </a:solidFill>
              <a:latin typeface="Arial" panose="020B0604020202020204" pitchFamily="34" charset="0"/>
            </a:endParaRPr>
          </a:p>
          <a:p>
            <a:pPr algn="ctr">
              <a:spcBef>
                <a:spcPct val="0"/>
              </a:spcBef>
              <a:buClr>
                <a:schemeClr val="bg2"/>
              </a:buClr>
              <a:buFont typeface="Wingdings" panose="05000000000000000000" pitchFamily="2" charset="2"/>
              <a:buNone/>
            </a:pPr>
            <a:r>
              <a:rPr lang="pl-PL" altLang="pl-PL" sz="2800" b="1" dirty="0" smtClean="0">
                <a:solidFill>
                  <a:srgbClr val="3333FF"/>
                </a:solidFill>
                <a:latin typeface="Arial" panose="020B0604020202020204" pitchFamily="34" charset="0"/>
              </a:rPr>
              <a:t>Prof.</a:t>
            </a:r>
            <a:endParaRPr lang="pl-PL" altLang="pl-PL" sz="2800" b="1" dirty="0">
              <a:solidFill>
                <a:srgbClr val="3333FF"/>
              </a:solidFill>
              <a:latin typeface="Arial" panose="020B0604020202020204" pitchFamily="34" charset="0"/>
            </a:endParaRPr>
          </a:p>
          <a:p>
            <a:pPr algn="ctr">
              <a:spcBef>
                <a:spcPct val="0"/>
              </a:spcBef>
              <a:buClr>
                <a:schemeClr val="bg2"/>
              </a:buClr>
              <a:buFont typeface="Wingdings" panose="05000000000000000000" pitchFamily="2" charset="2"/>
              <a:buNone/>
            </a:pPr>
            <a:r>
              <a:rPr lang="pl-PL" altLang="pl-PL" sz="2800" b="1" dirty="0" smtClean="0">
                <a:solidFill>
                  <a:srgbClr val="3333FF"/>
                </a:solidFill>
                <a:latin typeface="Arial" panose="020B0604020202020204" pitchFamily="34" charset="0"/>
              </a:rPr>
              <a:t>Czesław </a:t>
            </a:r>
            <a:r>
              <a:rPr lang="pl-PL" altLang="pl-PL" sz="2800" b="1" dirty="0" err="1" smtClean="0">
                <a:solidFill>
                  <a:srgbClr val="3333FF"/>
                </a:solidFill>
                <a:latin typeface="Arial" panose="020B0604020202020204" pitchFamily="34" charset="0"/>
              </a:rPr>
              <a:t>Smutnicki</a:t>
            </a:r>
            <a:r>
              <a:rPr lang="pl-PL" altLang="pl-PL" sz="2800" b="1" dirty="0" smtClean="0">
                <a:solidFill>
                  <a:srgbClr val="3333FF"/>
                </a:solidFill>
                <a:latin typeface="Arial" panose="020B0604020202020204" pitchFamily="34" charset="0"/>
              </a:rPr>
              <a:t> </a:t>
            </a:r>
            <a:r>
              <a:rPr lang="pl-PL" altLang="pl-PL" sz="2800" dirty="0" err="1" smtClean="0">
                <a:solidFill>
                  <a:srgbClr val="3333FF"/>
                </a:solidFill>
                <a:latin typeface="Arial" panose="020B0604020202020204" pitchFamily="34" charset="0"/>
              </a:rPr>
              <a:t>Ph.D.D.SC.Eng</a:t>
            </a:r>
            <a:r>
              <a:rPr lang="pl-PL" altLang="pl-PL" sz="2800" dirty="0" smtClean="0">
                <a:solidFill>
                  <a:srgbClr val="3333FF"/>
                </a:solidFill>
                <a:latin typeface="Arial" panose="020B0604020202020204" pitchFamily="34" charset="0"/>
              </a:rPr>
              <a:t>.</a:t>
            </a:r>
            <a:endParaRPr lang="pl-PL" altLang="pl-PL" sz="2400" dirty="0">
              <a:solidFill>
                <a:srgbClr val="777777"/>
              </a:solidFill>
              <a:latin typeface="Arial" panose="020B0604020202020204" pitchFamily="34" charset="0"/>
            </a:endParaRPr>
          </a:p>
        </p:txBody>
      </p:sp>
      <p:pic>
        <p:nvPicPr>
          <p:cNvPr id="7172" name="Obraz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810" y="2156899"/>
            <a:ext cx="3697287"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5046668"/>
      </p:ext>
    </p:extLst>
  </p:cSld>
  <p:clrMapOvr>
    <a:masterClrMapping/>
  </p:clrMapOvr>
  <p:transition>
    <p:randomBa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3949" y="0"/>
            <a:ext cx="1170051" cy="819036"/>
          </a:xfrm>
          <a:prstGeom prst="rect">
            <a:avLst/>
          </a:prstGeom>
        </p:spPr>
      </p:pic>
      <p:sp>
        <p:nvSpPr>
          <p:cNvPr id="2" name="Symbol zastępczy zawartości 1"/>
          <p:cNvSpPr>
            <a:spLocks noGrp="1"/>
          </p:cNvSpPr>
          <p:nvPr>
            <p:ph sz="half" idx="1"/>
          </p:nvPr>
        </p:nvSpPr>
        <p:spPr/>
        <p:txBody>
          <a:bodyPr/>
          <a:lstStyle/>
          <a:p>
            <a:endParaRPr lang="pl-PL"/>
          </a:p>
        </p:txBody>
      </p:sp>
      <p:sp>
        <p:nvSpPr>
          <p:cNvPr id="4" name="Symbol zastępczy tekstu 3"/>
          <p:cNvSpPr>
            <a:spLocks noGrp="1"/>
          </p:cNvSpPr>
          <p:nvPr>
            <p:ph type="body" idx="11"/>
          </p:nvPr>
        </p:nvSpPr>
        <p:spPr/>
        <p:txBody>
          <a:bodyPr/>
          <a:lstStyle/>
          <a:p>
            <a:r>
              <a:rPr lang="pl-PL" sz="3200" dirty="0" err="1" smtClean="0">
                <a:solidFill>
                  <a:srgbClr val="002060"/>
                </a:solidFill>
                <a:latin typeface="Arial" panose="020B0604020202020204" pitchFamily="34" charset="0"/>
                <a:cs typeface="Arial" panose="020B0604020202020204" pitchFamily="34" charset="0"/>
              </a:rPr>
              <a:t>Departments</a:t>
            </a:r>
            <a:r>
              <a:rPr lang="pl-PL" sz="3200" dirty="0" smtClean="0">
                <a:solidFill>
                  <a:srgbClr val="002060"/>
                </a:solidFill>
                <a:latin typeface="Arial" panose="020B0604020202020204" pitchFamily="34" charset="0"/>
                <a:cs typeface="Arial" panose="020B0604020202020204" pitchFamily="34" charset="0"/>
              </a:rPr>
              <a:t> </a:t>
            </a:r>
            <a:r>
              <a:rPr lang="pl-PL" sz="3200" dirty="0" err="1" smtClean="0">
                <a:solidFill>
                  <a:srgbClr val="002060"/>
                </a:solidFill>
                <a:latin typeface="Arial" panose="020B0604020202020204" pitchFamily="34" charset="0"/>
                <a:cs typeface="Arial" panose="020B0604020202020204" pitchFamily="34" charset="0"/>
              </a:rPr>
              <a:t>at</a:t>
            </a:r>
            <a:r>
              <a:rPr lang="pl-PL" sz="3200" dirty="0" smtClean="0">
                <a:solidFill>
                  <a:srgbClr val="002060"/>
                </a:solidFill>
                <a:latin typeface="Arial" panose="020B0604020202020204" pitchFamily="34" charset="0"/>
                <a:cs typeface="Arial" panose="020B0604020202020204" pitchFamily="34" charset="0"/>
              </a:rPr>
              <a:t> the </a:t>
            </a:r>
            <a:r>
              <a:rPr lang="pl-PL" sz="3200" dirty="0" err="1" smtClean="0">
                <a:solidFill>
                  <a:srgbClr val="002060"/>
                </a:solidFill>
                <a:latin typeface="Arial" panose="020B0604020202020204" pitchFamily="34" charset="0"/>
                <a:cs typeface="Arial" panose="020B0604020202020204" pitchFamily="34" charset="0"/>
              </a:rPr>
              <a:t>Faculty</a:t>
            </a:r>
            <a:r>
              <a:rPr lang="pl-PL" sz="3200" dirty="0" smtClean="0">
                <a:solidFill>
                  <a:srgbClr val="002060"/>
                </a:solidFill>
                <a:latin typeface="Arial" panose="020B0604020202020204" pitchFamily="34" charset="0"/>
                <a:cs typeface="Arial" panose="020B0604020202020204" pitchFamily="34" charset="0"/>
              </a:rPr>
              <a:t> </a:t>
            </a:r>
            <a:r>
              <a:rPr lang="en-US" sz="3200" dirty="0" smtClean="0">
                <a:solidFill>
                  <a:srgbClr val="002060"/>
                </a:solidFill>
                <a:latin typeface="Arial" panose="020B0604020202020204" pitchFamily="34" charset="0"/>
                <a:cs typeface="Arial" panose="020B0604020202020204" pitchFamily="34" charset="0"/>
              </a:rPr>
              <a:t> </a:t>
            </a:r>
            <a:r>
              <a:rPr lang="en-US" sz="3200" dirty="0">
                <a:solidFill>
                  <a:srgbClr val="002060"/>
                </a:solidFill>
                <a:latin typeface="Arial" panose="020B0604020202020204" pitchFamily="34" charset="0"/>
                <a:cs typeface="Arial" panose="020B0604020202020204" pitchFamily="34" charset="0"/>
              </a:rPr>
              <a:t>of </a:t>
            </a:r>
            <a:r>
              <a:rPr lang="pl-PL" sz="3200" dirty="0" smtClean="0">
                <a:solidFill>
                  <a:srgbClr val="002060"/>
                </a:solidFill>
                <a:latin typeface="Arial" panose="020B0604020202020204" pitchFamily="34" charset="0"/>
                <a:cs typeface="Arial" panose="020B0604020202020204" pitchFamily="34" charset="0"/>
              </a:rPr>
              <a:t>E</a:t>
            </a:r>
            <a:r>
              <a:rPr lang="en-US" sz="3200" dirty="0" err="1" smtClean="0">
                <a:solidFill>
                  <a:srgbClr val="002060"/>
                </a:solidFill>
                <a:latin typeface="Arial" panose="020B0604020202020204" pitchFamily="34" charset="0"/>
                <a:cs typeface="Arial" panose="020B0604020202020204" pitchFamily="34" charset="0"/>
              </a:rPr>
              <a:t>lectronics</a:t>
            </a:r>
            <a:endParaRPr lang="pl-PL" sz="3200" dirty="0">
              <a:solidFill>
                <a:srgbClr val="002060"/>
              </a:solidFill>
              <a:latin typeface="Arial" panose="020B0604020202020204" pitchFamily="34" charset="0"/>
              <a:cs typeface="Arial" panose="020B0604020202020204" pitchFamily="34" charset="0"/>
            </a:endParaRPr>
          </a:p>
        </p:txBody>
      </p:sp>
      <p:sp>
        <p:nvSpPr>
          <p:cNvPr id="18435" name="Rectangle 5"/>
          <p:cNvSpPr>
            <a:spLocks noChangeArrowheads="1"/>
          </p:cNvSpPr>
          <p:nvPr/>
        </p:nvSpPr>
        <p:spPr bwMode="auto">
          <a:xfrm>
            <a:off x="755576" y="1556792"/>
            <a:ext cx="8136905" cy="518603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7338" indent="-287338">
              <a:spcBef>
                <a:spcPct val="20000"/>
              </a:spcBef>
              <a:buChar char="•"/>
              <a:tabLst>
                <a:tab pos="1050925" algn="l"/>
              </a:tabLst>
              <a:defRPr sz="3200">
                <a:solidFill>
                  <a:schemeClr val="tx1"/>
                </a:solidFill>
                <a:latin typeface="Trebuchet MS" pitchFamily="34" charset="0"/>
              </a:defRPr>
            </a:lvl1pPr>
            <a:lvl2pPr marL="763588" indent="-285750">
              <a:spcBef>
                <a:spcPct val="20000"/>
              </a:spcBef>
              <a:buChar char="–"/>
              <a:tabLst>
                <a:tab pos="1050925" algn="l"/>
              </a:tabLst>
              <a:defRPr sz="2800">
                <a:solidFill>
                  <a:schemeClr val="tx1"/>
                </a:solidFill>
                <a:latin typeface="Trebuchet MS" pitchFamily="34" charset="0"/>
              </a:defRPr>
            </a:lvl2pPr>
            <a:lvl3pPr marL="1182688" indent="-228600">
              <a:spcBef>
                <a:spcPct val="20000"/>
              </a:spcBef>
              <a:buChar char="•"/>
              <a:tabLst>
                <a:tab pos="1050925" algn="l"/>
              </a:tabLst>
              <a:defRPr sz="2400">
                <a:solidFill>
                  <a:schemeClr val="tx1"/>
                </a:solidFill>
                <a:latin typeface="Trebuchet MS" pitchFamily="34" charset="0"/>
              </a:defRPr>
            </a:lvl3pPr>
            <a:lvl4pPr marL="1601788" indent="-228600">
              <a:spcBef>
                <a:spcPct val="20000"/>
              </a:spcBef>
              <a:buChar char="–"/>
              <a:tabLst>
                <a:tab pos="1050925" algn="l"/>
              </a:tabLst>
              <a:defRPr sz="2000">
                <a:solidFill>
                  <a:schemeClr val="tx1"/>
                </a:solidFill>
                <a:latin typeface="Trebuchet MS" pitchFamily="34" charset="0"/>
              </a:defRPr>
            </a:lvl4pPr>
            <a:lvl5pPr marL="2057400" indent="-228600">
              <a:spcBef>
                <a:spcPct val="20000"/>
              </a:spcBef>
              <a:buChar char="»"/>
              <a:tabLst>
                <a:tab pos="1050925" algn="l"/>
              </a:tabLst>
              <a:defRPr sz="2000">
                <a:solidFill>
                  <a:schemeClr val="tx1"/>
                </a:solidFill>
                <a:latin typeface="Trebuchet MS" pitchFamily="34" charset="0"/>
              </a:defRPr>
            </a:lvl5pPr>
            <a:lvl6pPr marL="2514600" indent="-228600" eaLnBrk="0" fontAlgn="base" hangingPunct="0">
              <a:spcBef>
                <a:spcPct val="20000"/>
              </a:spcBef>
              <a:spcAft>
                <a:spcPct val="0"/>
              </a:spcAft>
              <a:buChar char="»"/>
              <a:tabLst>
                <a:tab pos="1050925" algn="l"/>
              </a:tabLst>
              <a:defRPr sz="2000">
                <a:solidFill>
                  <a:schemeClr val="tx1"/>
                </a:solidFill>
                <a:latin typeface="Trebuchet MS" pitchFamily="34" charset="0"/>
              </a:defRPr>
            </a:lvl6pPr>
            <a:lvl7pPr marL="2971800" indent="-228600" eaLnBrk="0" fontAlgn="base" hangingPunct="0">
              <a:spcBef>
                <a:spcPct val="20000"/>
              </a:spcBef>
              <a:spcAft>
                <a:spcPct val="0"/>
              </a:spcAft>
              <a:buChar char="»"/>
              <a:tabLst>
                <a:tab pos="1050925" algn="l"/>
              </a:tabLst>
              <a:defRPr sz="2000">
                <a:solidFill>
                  <a:schemeClr val="tx1"/>
                </a:solidFill>
                <a:latin typeface="Trebuchet MS" pitchFamily="34" charset="0"/>
              </a:defRPr>
            </a:lvl7pPr>
            <a:lvl8pPr marL="3429000" indent="-228600" eaLnBrk="0" fontAlgn="base" hangingPunct="0">
              <a:spcBef>
                <a:spcPct val="20000"/>
              </a:spcBef>
              <a:spcAft>
                <a:spcPct val="0"/>
              </a:spcAft>
              <a:buChar char="»"/>
              <a:tabLst>
                <a:tab pos="1050925" algn="l"/>
              </a:tabLst>
              <a:defRPr sz="2000">
                <a:solidFill>
                  <a:schemeClr val="tx1"/>
                </a:solidFill>
                <a:latin typeface="Trebuchet MS" pitchFamily="34" charset="0"/>
              </a:defRPr>
            </a:lvl8pPr>
            <a:lvl9pPr marL="3886200" indent="-228600" eaLnBrk="0" fontAlgn="base" hangingPunct="0">
              <a:spcBef>
                <a:spcPct val="20000"/>
              </a:spcBef>
              <a:spcAft>
                <a:spcPct val="0"/>
              </a:spcAft>
              <a:buChar char="»"/>
              <a:tabLst>
                <a:tab pos="1050925" algn="l"/>
              </a:tabLst>
              <a:defRPr sz="2000">
                <a:solidFill>
                  <a:schemeClr val="tx1"/>
                </a:solidFill>
                <a:latin typeface="Trebuchet MS" pitchFamily="34" charset="0"/>
              </a:defRPr>
            </a:lvl9pPr>
          </a:lstStyle>
          <a:p>
            <a:pPr marL="179388" indent="0">
              <a:spcBef>
                <a:spcPct val="0"/>
              </a:spcBef>
              <a:spcAft>
                <a:spcPts val="300"/>
              </a:spcAft>
              <a:buNone/>
              <a:tabLst>
                <a:tab pos="898525" algn="l"/>
              </a:tabLst>
              <a:defRPr/>
            </a:pPr>
            <a:r>
              <a:rPr lang="pl-PL" altLang="pl-PL" sz="1800" dirty="0" err="1" smtClean="0">
                <a:solidFill>
                  <a:srgbClr val="0000FF"/>
                </a:solidFill>
                <a:latin typeface="Arial" charset="0"/>
              </a:rPr>
              <a:t>Department</a:t>
            </a:r>
            <a:r>
              <a:rPr lang="pl-PL" altLang="pl-PL" sz="1800" dirty="0" smtClean="0">
                <a:solidFill>
                  <a:srgbClr val="0000FF"/>
                </a:solidFill>
                <a:latin typeface="Arial" charset="0"/>
              </a:rPr>
              <a:t> of </a:t>
            </a:r>
            <a:r>
              <a:rPr lang="pl-PL" altLang="pl-PL" sz="1800" dirty="0" err="1" smtClean="0">
                <a:solidFill>
                  <a:srgbClr val="0000FF"/>
                </a:solidFill>
                <a:latin typeface="Arial" charset="0"/>
              </a:rPr>
              <a:t>Electronic</a:t>
            </a:r>
            <a:r>
              <a:rPr lang="pl-PL" altLang="pl-PL" sz="1800" dirty="0" smtClean="0">
                <a:solidFill>
                  <a:srgbClr val="0000FF"/>
                </a:solidFill>
                <a:latin typeface="Arial" charset="0"/>
              </a:rPr>
              <a:t> and </a:t>
            </a:r>
            <a:r>
              <a:rPr lang="pl-PL" altLang="pl-PL" sz="1800" dirty="0" err="1" smtClean="0">
                <a:solidFill>
                  <a:srgbClr val="0000FF"/>
                </a:solidFill>
                <a:latin typeface="Arial" charset="0"/>
              </a:rPr>
              <a:t>Photonic</a:t>
            </a:r>
            <a:r>
              <a:rPr lang="pl-PL" altLang="pl-PL" sz="1800" dirty="0" smtClean="0">
                <a:solidFill>
                  <a:srgbClr val="0000FF"/>
                </a:solidFill>
                <a:latin typeface="Arial" charset="0"/>
              </a:rPr>
              <a:t/>
            </a:r>
            <a:br>
              <a:rPr lang="pl-PL" altLang="pl-PL" sz="1800" dirty="0" smtClean="0">
                <a:solidFill>
                  <a:srgbClr val="0000FF"/>
                </a:solidFill>
                <a:latin typeface="Arial" charset="0"/>
              </a:rPr>
            </a:br>
            <a:r>
              <a:rPr lang="pl-PL" altLang="pl-PL" sz="1600" b="1" i="1" dirty="0" smtClean="0">
                <a:latin typeface="Arial" charset="0"/>
              </a:rPr>
              <a:t>K-1</a:t>
            </a:r>
            <a:r>
              <a:rPr lang="pl-PL" altLang="pl-PL" sz="1600" i="1" dirty="0">
                <a:latin typeface="Arial" charset="0"/>
              </a:rPr>
              <a:t>,	prof. Janusz </a:t>
            </a:r>
            <a:r>
              <a:rPr lang="pl-PL" altLang="pl-PL" sz="1600" i="1" dirty="0" smtClean="0">
                <a:latin typeface="Arial" charset="0"/>
              </a:rPr>
              <a:t>Mroczka</a:t>
            </a:r>
            <a:endParaRPr lang="pl-PL" altLang="pl-PL" sz="1600" i="1" dirty="0">
              <a:latin typeface="Arial" charset="0"/>
            </a:endParaRPr>
          </a:p>
          <a:p>
            <a:pPr marL="179388" indent="0">
              <a:spcBef>
                <a:spcPct val="0"/>
              </a:spcBef>
              <a:spcAft>
                <a:spcPts val="300"/>
              </a:spcAft>
              <a:buNone/>
              <a:tabLst>
                <a:tab pos="898525" algn="l"/>
              </a:tabLst>
              <a:defRPr/>
            </a:pPr>
            <a:r>
              <a:rPr lang="pl-PL" altLang="pl-PL" sz="1800" dirty="0" err="1" smtClean="0">
                <a:solidFill>
                  <a:srgbClr val="0000FF"/>
                </a:solidFill>
                <a:latin typeface="Arial" charset="0"/>
              </a:rPr>
              <a:t>Department</a:t>
            </a:r>
            <a:r>
              <a:rPr lang="pl-PL" altLang="pl-PL" sz="1800" dirty="0" smtClean="0">
                <a:solidFill>
                  <a:srgbClr val="0000FF"/>
                </a:solidFill>
                <a:latin typeface="Arial" charset="0"/>
              </a:rPr>
              <a:t> of Systems and </a:t>
            </a:r>
            <a:r>
              <a:rPr lang="pl-PL" altLang="pl-PL" sz="1800" dirty="0" err="1" smtClean="0">
                <a:solidFill>
                  <a:srgbClr val="0000FF"/>
                </a:solidFill>
                <a:latin typeface="Arial" charset="0"/>
              </a:rPr>
              <a:t>Computer</a:t>
            </a:r>
            <a:r>
              <a:rPr lang="pl-PL" altLang="pl-PL" sz="1800" dirty="0" smtClean="0">
                <a:solidFill>
                  <a:srgbClr val="0000FF"/>
                </a:solidFill>
                <a:latin typeface="Arial" charset="0"/>
              </a:rPr>
              <a:t> Networks</a:t>
            </a:r>
            <a:br>
              <a:rPr lang="pl-PL" altLang="pl-PL" sz="1800" dirty="0" smtClean="0">
                <a:solidFill>
                  <a:srgbClr val="0000FF"/>
                </a:solidFill>
                <a:latin typeface="Arial" charset="0"/>
              </a:rPr>
            </a:br>
            <a:r>
              <a:rPr lang="pl-PL" altLang="pl-PL" sz="1600" b="1" i="1" dirty="0" smtClean="0">
                <a:latin typeface="Arial" charset="0"/>
              </a:rPr>
              <a:t>K-2</a:t>
            </a:r>
            <a:r>
              <a:rPr lang="pl-PL" altLang="pl-PL" sz="1600" i="1" dirty="0">
                <a:latin typeface="Arial" charset="0"/>
              </a:rPr>
              <a:t>,	prof. Andrzej </a:t>
            </a:r>
            <a:r>
              <a:rPr lang="pl-PL" altLang="pl-PL" sz="1600" i="1" dirty="0" smtClean="0">
                <a:latin typeface="Arial" charset="0"/>
              </a:rPr>
              <a:t>Kasprzak</a:t>
            </a:r>
            <a:endParaRPr lang="pl-PL" altLang="pl-PL" sz="1600" i="1" dirty="0">
              <a:latin typeface="Arial" charset="0"/>
            </a:endParaRPr>
          </a:p>
          <a:p>
            <a:pPr marL="179388" indent="0">
              <a:spcBef>
                <a:spcPct val="0"/>
              </a:spcBef>
              <a:spcAft>
                <a:spcPts val="300"/>
              </a:spcAft>
              <a:buNone/>
              <a:tabLst>
                <a:tab pos="898525" algn="l"/>
              </a:tabLst>
              <a:defRPr/>
            </a:pPr>
            <a:r>
              <a:rPr lang="pl-PL" altLang="pl-PL" sz="1800" dirty="0" err="1" smtClean="0">
                <a:solidFill>
                  <a:srgbClr val="0000FF"/>
                </a:solidFill>
                <a:latin typeface="Arial" charset="0"/>
              </a:rPr>
              <a:t>Department</a:t>
            </a:r>
            <a:r>
              <a:rPr lang="pl-PL" altLang="pl-PL" sz="1800" dirty="0" smtClean="0">
                <a:solidFill>
                  <a:srgbClr val="0000FF"/>
                </a:solidFill>
                <a:latin typeface="Arial" charset="0"/>
              </a:rPr>
              <a:t> of </a:t>
            </a:r>
            <a:r>
              <a:rPr lang="pl-PL" altLang="pl-PL" sz="1800" dirty="0" err="1" smtClean="0">
                <a:solidFill>
                  <a:srgbClr val="0000FF"/>
                </a:solidFill>
                <a:latin typeface="Arial" charset="0"/>
              </a:rPr>
              <a:t>Telecommunications</a:t>
            </a:r>
            <a:r>
              <a:rPr lang="pl-PL" altLang="pl-PL" sz="1800" dirty="0" smtClean="0">
                <a:solidFill>
                  <a:srgbClr val="0000FF"/>
                </a:solidFill>
                <a:latin typeface="Arial" charset="0"/>
              </a:rPr>
              <a:t> and </a:t>
            </a:r>
            <a:r>
              <a:rPr lang="pl-PL" altLang="pl-PL" sz="1800" dirty="0" err="1" smtClean="0">
                <a:solidFill>
                  <a:srgbClr val="0000FF"/>
                </a:solidFill>
                <a:latin typeface="Arial" charset="0"/>
              </a:rPr>
              <a:t>Teleinformatics</a:t>
            </a:r>
            <a:r>
              <a:rPr lang="pl-PL" altLang="pl-PL" sz="1800" dirty="0" smtClean="0">
                <a:solidFill>
                  <a:srgbClr val="0000FF"/>
                </a:solidFill>
                <a:latin typeface="Arial" charset="0"/>
              </a:rPr>
              <a:t/>
            </a:r>
            <a:br>
              <a:rPr lang="pl-PL" altLang="pl-PL" sz="1800" dirty="0" smtClean="0">
                <a:solidFill>
                  <a:srgbClr val="0000FF"/>
                </a:solidFill>
                <a:latin typeface="Arial" charset="0"/>
              </a:rPr>
            </a:br>
            <a:r>
              <a:rPr lang="pl-PL" altLang="pl-PL" sz="1600" b="1" i="1" dirty="0" smtClean="0">
                <a:latin typeface="Arial" charset="0"/>
              </a:rPr>
              <a:t>K-3</a:t>
            </a:r>
            <a:r>
              <a:rPr lang="pl-PL" altLang="pl-PL" sz="1600" i="1" dirty="0">
                <a:latin typeface="Arial" charset="0"/>
              </a:rPr>
              <a:t>,	prof.  Tadeusz </a:t>
            </a:r>
            <a:r>
              <a:rPr lang="pl-PL" altLang="pl-PL" sz="1600" i="1" dirty="0" smtClean="0">
                <a:latin typeface="Arial" charset="0"/>
              </a:rPr>
              <a:t>Więckowski</a:t>
            </a:r>
            <a:endParaRPr lang="pl-PL" altLang="pl-PL" sz="1600" i="1" dirty="0">
              <a:latin typeface="Arial" charset="0"/>
            </a:endParaRPr>
          </a:p>
          <a:p>
            <a:pPr marL="179388" indent="0">
              <a:spcBef>
                <a:spcPct val="0"/>
              </a:spcBef>
              <a:spcAft>
                <a:spcPts val="300"/>
              </a:spcAft>
              <a:buNone/>
              <a:tabLst>
                <a:tab pos="898525" algn="l"/>
              </a:tabLst>
              <a:defRPr/>
            </a:pPr>
            <a:r>
              <a:rPr lang="pl-PL" altLang="pl-PL" sz="1800" dirty="0" err="1" smtClean="0">
                <a:solidFill>
                  <a:srgbClr val="0000FF"/>
                </a:solidFill>
                <a:latin typeface="Arial" charset="0"/>
              </a:rPr>
              <a:t>Department</a:t>
            </a:r>
            <a:r>
              <a:rPr lang="pl-PL" altLang="pl-PL" sz="1800" dirty="0" smtClean="0">
                <a:solidFill>
                  <a:srgbClr val="0000FF"/>
                </a:solidFill>
                <a:latin typeface="Arial" charset="0"/>
              </a:rPr>
              <a:t> of Field </a:t>
            </a:r>
            <a:r>
              <a:rPr lang="pl-PL" altLang="pl-PL" sz="1800" dirty="0" err="1" smtClean="0">
                <a:solidFill>
                  <a:srgbClr val="0000FF"/>
                </a:solidFill>
                <a:latin typeface="Arial" charset="0"/>
              </a:rPr>
              <a:t>Theory</a:t>
            </a:r>
            <a:r>
              <a:rPr lang="pl-PL" altLang="pl-PL" sz="1800" dirty="0" smtClean="0">
                <a:solidFill>
                  <a:srgbClr val="0000FF"/>
                </a:solidFill>
                <a:latin typeface="Arial" charset="0"/>
              </a:rPr>
              <a:t>, Electronics </a:t>
            </a:r>
            <a:r>
              <a:rPr lang="pl-PL" altLang="pl-PL" sz="1800" dirty="0" err="1" smtClean="0">
                <a:solidFill>
                  <a:srgbClr val="0000FF"/>
                </a:solidFill>
                <a:latin typeface="Arial" charset="0"/>
              </a:rPr>
              <a:t>Circuits</a:t>
            </a:r>
            <a:r>
              <a:rPr lang="pl-PL" altLang="pl-PL" sz="1800" dirty="0" smtClean="0">
                <a:solidFill>
                  <a:srgbClr val="0000FF"/>
                </a:solidFill>
                <a:latin typeface="Arial" charset="0"/>
              </a:rPr>
              <a:t> and </a:t>
            </a:r>
            <a:r>
              <a:rPr lang="pl-PL" altLang="pl-PL" sz="1800" dirty="0" err="1" smtClean="0">
                <a:solidFill>
                  <a:srgbClr val="0000FF"/>
                </a:solidFill>
                <a:latin typeface="Arial" charset="0"/>
              </a:rPr>
              <a:t>Optoelectronics</a:t>
            </a:r>
            <a:r>
              <a:rPr lang="pl-PL" altLang="pl-PL" sz="1800" dirty="0" smtClean="0">
                <a:solidFill>
                  <a:srgbClr val="0000FF"/>
                </a:solidFill>
                <a:latin typeface="Arial" charset="0"/>
              </a:rPr>
              <a:t/>
            </a:r>
            <a:br>
              <a:rPr lang="pl-PL" altLang="pl-PL" sz="1800" dirty="0" smtClean="0">
                <a:solidFill>
                  <a:srgbClr val="0000FF"/>
                </a:solidFill>
                <a:latin typeface="Arial" charset="0"/>
              </a:rPr>
            </a:br>
            <a:r>
              <a:rPr lang="pl-PL" altLang="pl-PL" sz="1600" b="1" i="1" dirty="0" smtClean="0">
                <a:latin typeface="Arial" charset="0"/>
              </a:rPr>
              <a:t>K-4</a:t>
            </a:r>
            <a:r>
              <a:rPr lang="pl-PL" altLang="pl-PL" sz="1600" i="1" dirty="0">
                <a:latin typeface="Arial" charset="0"/>
              </a:rPr>
              <a:t>,	prof. Krzysztof </a:t>
            </a:r>
            <a:r>
              <a:rPr lang="pl-PL" altLang="pl-PL" sz="1600" i="1" dirty="0" smtClean="0">
                <a:latin typeface="Arial" charset="0"/>
              </a:rPr>
              <a:t>Abramski</a:t>
            </a:r>
            <a:endParaRPr lang="pl-PL" altLang="pl-PL" sz="1600" i="1" dirty="0">
              <a:latin typeface="Arial" charset="0"/>
            </a:endParaRPr>
          </a:p>
          <a:p>
            <a:pPr marL="179388" indent="0">
              <a:spcBef>
                <a:spcPct val="0"/>
              </a:spcBef>
              <a:spcAft>
                <a:spcPts val="300"/>
              </a:spcAft>
              <a:buNone/>
              <a:tabLst>
                <a:tab pos="898525" algn="l"/>
              </a:tabLst>
              <a:defRPr/>
            </a:pPr>
            <a:r>
              <a:rPr lang="pl-PL" altLang="pl-PL" sz="1800" dirty="0" err="1" smtClean="0">
                <a:solidFill>
                  <a:srgbClr val="0000FF"/>
                </a:solidFill>
                <a:latin typeface="Arial" charset="0"/>
              </a:rPr>
              <a:t>Department</a:t>
            </a:r>
            <a:r>
              <a:rPr lang="pl-PL" altLang="pl-PL" sz="1800" dirty="0" smtClean="0">
                <a:solidFill>
                  <a:srgbClr val="0000FF"/>
                </a:solidFill>
                <a:latin typeface="Arial" charset="0"/>
              </a:rPr>
              <a:t> of </a:t>
            </a:r>
            <a:r>
              <a:rPr lang="pl-PL" altLang="pl-PL" sz="1800" dirty="0" err="1" smtClean="0">
                <a:solidFill>
                  <a:srgbClr val="0000FF"/>
                </a:solidFill>
                <a:latin typeface="Arial" charset="0"/>
              </a:rPr>
              <a:t>Acoustic</a:t>
            </a:r>
            <a:r>
              <a:rPr lang="pl-PL" altLang="pl-PL" sz="1800" dirty="0" smtClean="0">
                <a:solidFill>
                  <a:srgbClr val="0000FF"/>
                </a:solidFill>
                <a:latin typeface="Arial" charset="0"/>
              </a:rPr>
              <a:t> and Multimedia</a:t>
            </a:r>
            <a:br>
              <a:rPr lang="pl-PL" altLang="pl-PL" sz="1800" dirty="0" smtClean="0">
                <a:solidFill>
                  <a:srgbClr val="0000FF"/>
                </a:solidFill>
                <a:latin typeface="Arial" charset="0"/>
              </a:rPr>
            </a:br>
            <a:r>
              <a:rPr lang="pl-PL" altLang="pl-PL" sz="1600" b="1" i="1" dirty="0" smtClean="0">
                <a:latin typeface="Arial" charset="0"/>
              </a:rPr>
              <a:t>K-5</a:t>
            </a:r>
            <a:r>
              <a:rPr lang="pl-PL" altLang="pl-PL" sz="1600" i="1" dirty="0">
                <a:latin typeface="Arial" charset="0"/>
              </a:rPr>
              <a:t>,   </a:t>
            </a:r>
            <a:r>
              <a:rPr lang="pl-PL" altLang="pl-PL" sz="1600" i="1" dirty="0" smtClean="0">
                <a:latin typeface="Arial" charset="0"/>
              </a:rPr>
              <a:t>	prof</a:t>
            </a:r>
            <a:r>
              <a:rPr lang="pl-PL" altLang="pl-PL" sz="1600" i="1" dirty="0">
                <a:latin typeface="Arial" charset="0"/>
              </a:rPr>
              <a:t>. inż. Andrzej </a:t>
            </a:r>
            <a:r>
              <a:rPr lang="pl-PL" altLang="pl-PL" sz="1600" i="1" dirty="0" smtClean="0">
                <a:latin typeface="Arial" charset="0"/>
              </a:rPr>
              <a:t>Dobrucki</a:t>
            </a:r>
            <a:endParaRPr lang="pl-PL" altLang="pl-PL" sz="1600" i="1" dirty="0">
              <a:latin typeface="Arial" charset="0"/>
            </a:endParaRPr>
          </a:p>
          <a:p>
            <a:pPr marL="179388" indent="0">
              <a:spcBef>
                <a:spcPct val="0"/>
              </a:spcBef>
              <a:spcAft>
                <a:spcPts val="300"/>
              </a:spcAft>
              <a:buNone/>
              <a:tabLst>
                <a:tab pos="898525" algn="l"/>
              </a:tabLst>
              <a:defRPr/>
            </a:pPr>
            <a:r>
              <a:rPr lang="pl-PL" altLang="pl-PL" sz="1800" dirty="0" err="1" smtClean="0">
                <a:solidFill>
                  <a:srgbClr val="0000FF"/>
                </a:solidFill>
                <a:latin typeface="Arial" charset="0"/>
              </a:rPr>
              <a:t>Department</a:t>
            </a:r>
            <a:r>
              <a:rPr lang="pl-PL" altLang="pl-PL" sz="1800" dirty="0" smtClean="0">
                <a:solidFill>
                  <a:srgbClr val="0000FF"/>
                </a:solidFill>
                <a:latin typeface="Arial" charset="0"/>
              </a:rPr>
              <a:t> of </a:t>
            </a:r>
            <a:r>
              <a:rPr lang="pl-PL" altLang="pl-PL" sz="1800" dirty="0" err="1">
                <a:solidFill>
                  <a:srgbClr val="0000FF"/>
                </a:solidFill>
                <a:latin typeface="Arial" charset="0"/>
              </a:rPr>
              <a:t>S</a:t>
            </a:r>
            <a:r>
              <a:rPr lang="pl-PL" altLang="pl-PL" sz="1800" dirty="0" err="1" smtClean="0">
                <a:solidFill>
                  <a:srgbClr val="0000FF"/>
                </a:solidFill>
                <a:latin typeface="Arial" charset="0"/>
              </a:rPr>
              <a:t>ignal</a:t>
            </a:r>
            <a:r>
              <a:rPr lang="pl-PL" altLang="pl-PL" sz="1800" dirty="0" smtClean="0">
                <a:solidFill>
                  <a:srgbClr val="0000FF"/>
                </a:solidFill>
                <a:latin typeface="Arial" charset="0"/>
              </a:rPr>
              <a:t> Processing </a:t>
            </a:r>
            <a:r>
              <a:rPr lang="pl-PL" altLang="pl-PL" sz="1800" dirty="0">
                <a:solidFill>
                  <a:srgbClr val="0000FF"/>
                </a:solidFill>
                <a:latin typeface="Arial" charset="0"/>
              </a:rPr>
              <a:t>S</a:t>
            </a:r>
            <a:r>
              <a:rPr lang="pl-PL" altLang="pl-PL" sz="1800" dirty="0" smtClean="0">
                <a:solidFill>
                  <a:srgbClr val="0000FF"/>
                </a:solidFill>
                <a:latin typeface="Arial" charset="0"/>
              </a:rPr>
              <a:t>ystems </a:t>
            </a:r>
            <a:br>
              <a:rPr lang="pl-PL" altLang="pl-PL" sz="1800" dirty="0" smtClean="0">
                <a:solidFill>
                  <a:srgbClr val="0000FF"/>
                </a:solidFill>
                <a:latin typeface="Arial" charset="0"/>
              </a:rPr>
            </a:br>
            <a:r>
              <a:rPr lang="pl-PL" altLang="pl-PL" sz="1600" b="1" i="1" dirty="0" smtClean="0">
                <a:latin typeface="Arial" charset="0"/>
              </a:rPr>
              <a:t>K-6</a:t>
            </a:r>
            <a:r>
              <a:rPr lang="pl-PL" altLang="pl-PL" sz="1600" i="1" dirty="0">
                <a:latin typeface="Arial" charset="0"/>
              </a:rPr>
              <a:t>,   </a:t>
            </a:r>
            <a:r>
              <a:rPr lang="pl-PL" altLang="pl-PL" sz="1600" i="1" dirty="0" smtClean="0">
                <a:latin typeface="Arial" charset="0"/>
              </a:rPr>
              <a:t>	prof</a:t>
            </a:r>
            <a:r>
              <a:rPr lang="pl-PL" altLang="pl-PL" sz="1600" i="1" dirty="0">
                <a:latin typeface="Arial" charset="0"/>
              </a:rPr>
              <a:t>. Jan </a:t>
            </a:r>
            <a:r>
              <a:rPr lang="pl-PL" altLang="pl-PL" sz="1600" i="1" dirty="0" smtClean="0">
                <a:latin typeface="Arial" charset="0"/>
              </a:rPr>
              <a:t>Zarzycki</a:t>
            </a:r>
            <a:endParaRPr lang="pl-PL" altLang="pl-PL" sz="1600" i="1" dirty="0">
              <a:latin typeface="Arial" charset="0"/>
            </a:endParaRPr>
          </a:p>
          <a:p>
            <a:pPr marL="179388" indent="0">
              <a:spcBef>
                <a:spcPct val="0"/>
              </a:spcBef>
              <a:spcAft>
                <a:spcPts val="300"/>
              </a:spcAft>
              <a:buNone/>
              <a:tabLst>
                <a:tab pos="898525" algn="l"/>
              </a:tabLst>
              <a:defRPr/>
            </a:pPr>
            <a:r>
              <a:rPr lang="pl-PL" altLang="pl-PL" sz="1800" dirty="0" err="1" smtClean="0">
                <a:solidFill>
                  <a:srgbClr val="0000FF"/>
                </a:solidFill>
                <a:latin typeface="Arial" charset="0"/>
              </a:rPr>
              <a:t>Department</a:t>
            </a:r>
            <a:r>
              <a:rPr lang="pl-PL" altLang="pl-PL" sz="1800" dirty="0" smtClean="0">
                <a:solidFill>
                  <a:srgbClr val="0000FF"/>
                </a:solidFill>
                <a:latin typeface="Arial" charset="0"/>
              </a:rPr>
              <a:t> of </a:t>
            </a:r>
            <a:r>
              <a:rPr lang="pl-PL" altLang="pl-PL" sz="1800" dirty="0" err="1" smtClean="0">
                <a:solidFill>
                  <a:srgbClr val="0000FF"/>
                </a:solidFill>
                <a:latin typeface="Arial" charset="0"/>
              </a:rPr>
              <a:t>Cybernetics</a:t>
            </a:r>
            <a:r>
              <a:rPr lang="pl-PL" altLang="pl-PL" sz="1800" dirty="0" smtClean="0">
                <a:solidFill>
                  <a:srgbClr val="0000FF"/>
                </a:solidFill>
                <a:latin typeface="Arial" charset="0"/>
              </a:rPr>
              <a:t> and </a:t>
            </a:r>
            <a:r>
              <a:rPr lang="pl-PL" altLang="pl-PL" sz="1800" dirty="0" err="1" smtClean="0">
                <a:solidFill>
                  <a:srgbClr val="0000FF"/>
                </a:solidFill>
                <a:latin typeface="Arial" charset="0"/>
              </a:rPr>
              <a:t>Robotics</a:t>
            </a:r>
            <a:r>
              <a:rPr lang="pl-PL" altLang="pl-PL" sz="1800" dirty="0" smtClean="0">
                <a:solidFill>
                  <a:srgbClr val="0000FF"/>
                </a:solidFill>
                <a:latin typeface="Arial" charset="0"/>
              </a:rPr>
              <a:t/>
            </a:r>
            <a:br>
              <a:rPr lang="pl-PL" altLang="pl-PL" sz="1800" dirty="0" smtClean="0">
                <a:solidFill>
                  <a:srgbClr val="0000FF"/>
                </a:solidFill>
                <a:latin typeface="Arial" charset="0"/>
              </a:rPr>
            </a:br>
            <a:r>
              <a:rPr lang="pl-PL" altLang="pl-PL" sz="1600" b="1" i="1" dirty="0" smtClean="0">
                <a:latin typeface="Arial" charset="0"/>
              </a:rPr>
              <a:t>K-7</a:t>
            </a:r>
            <a:r>
              <a:rPr lang="pl-PL" altLang="pl-PL" sz="1600" i="1" dirty="0">
                <a:latin typeface="Arial" charset="0"/>
              </a:rPr>
              <a:t>,	Prof. Alicja </a:t>
            </a:r>
            <a:r>
              <a:rPr lang="pl-PL" altLang="pl-PL" sz="1600" i="1" dirty="0" smtClean="0">
                <a:latin typeface="Arial" charset="0"/>
              </a:rPr>
              <a:t>Mazur</a:t>
            </a:r>
            <a:endParaRPr lang="pl-PL" altLang="pl-PL" sz="1600" i="1" dirty="0">
              <a:latin typeface="Arial" charset="0"/>
            </a:endParaRPr>
          </a:p>
          <a:p>
            <a:pPr marL="179388" indent="0">
              <a:spcBef>
                <a:spcPct val="0"/>
              </a:spcBef>
              <a:buNone/>
              <a:tabLst>
                <a:tab pos="898525" algn="l"/>
              </a:tabLst>
              <a:defRPr/>
            </a:pPr>
            <a:r>
              <a:rPr lang="pl-PL" altLang="pl-PL" sz="1800" dirty="0" err="1" smtClean="0">
                <a:solidFill>
                  <a:srgbClr val="0000FF"/>
                </a:solidFill>
                <a:latin typeface="Arial" charset="0"/>
              </a:rPr>
              <a:t>Department</a:t>
            </a:r>
            <a:r>
              <a:rPr lang="pl-PL" altLang="pl-PL" sz="1800" dirty="0" smtClean="0">
                <a:solidFill>
                  <a:srgbClr val="0000FF"/>
                </a:solidFill>
                <a:latin typeface="Arial" charset="0"/>
              </a:rPr>
              <a:t> of Control Systems and </a:t>
            </a:r>
            <a:r>
              <a:rPr lang="pl-PL" altLang="pl-PL" sz="1800" dirty="0" err="1" smtClean="0">
                <a:solidFill>
                  <a:srgbClr val="0000FF"/>
                </a:solidFill>
                <a:latin typeface="Arial" charset="0"/>
              </a:rPr>
              <a:t>Mechatronics</a:t>
            </a:r>
            <a:endParaRPr lang="pl-PL" altLang="pl-PL" sz="1800" dirty="0" smtClean="0">
              <a:solidFill>
                <a:srgbClr val="0000FF"/>
              </a:solidFill>
              <a:latin typeface="Arial" charset="0"/>
            </a:endParaRPr>
          </a:p>
          <a:p>
            <a:pPr marL="179388" indent="0">
              <a:spcBef>
                <a:spcPct val="0"/>
              </a:spcBef>
              <a:spcAft>
                <a:spcPts val="300"/>
              </a:spcAft>
              <a:buNone/>
              <a:tabLst>
                <a:tab pos="898525" algn="l"/>
              </a:tabLst>
              <a:defRPr/>
            </a:pPr>
            <a:r>
              <a:rPr lang="pl-PL" altLang="pl-PL" sz="1600" b="1" i="1" dirty="0" smtClean="0">
                <a:latin typeface="Arial" charset="0"/>
              </a:rPr>
              <a:t>K-8</a:t>
            </a:r>
            <a:r>
              <a:rPr lang="pl-PL" altLang="pl-PL" sz="1600" i="1" dirty="0">
                <a:latin typeface="Arial" charset="0"/>
              </a:rPr>
              <a:t>,	Prof. Ewaryst </a:t>
            </a:r>
            <a:r>
              <a:rPr lang="pl-PL" altLang="pl-PL" sz="1600" i="1" dirty="0" err="1" smtClean="0">
                <a:latin typeface="Arial" charset="0"/>
              </a:rPr>
              <a:t>Rafajłowicz</a:t>
            </a:r>
            <a:endParaRPr lang="pl-PL" altLang="pl-PL" sz="1600" i="1" dirty="0">
              <a:latin typeface="Arial" charset="0"/>
            </a:endParaRPr>
          </a:p>
          <a:p>
            <a:pPr marL="179388" indent="0">
              <a:spcBef>
                <a:spcPct val="0"/>
              </a:spcBef>
              <a:buNone/>
              <a:tabLst>
                <a:tab pos="898525" algn="l"/>
              </a:tabLst>
              <a:defRPr/>
            </a:pPr>
            <a:r>
              <a:rPr lang="pl-PL" altLang="pl-PL" sz="1800" dirty="0" err="1" smtClean="0">
                <a:solidFill>
                  <a:srgbClr val="0000FF"/>
                </a:solidFill>
                <a:latin typeface="Arial" charset="0"/>
              </a:rPr>
              <a:t>Department</a:t>
            </a:r>
            <a:r>
              <a:rPr lang="pl-PL" altLang="pl-PL" sz="1800" dirty="0" smtClean="0">
                <a:solidFill>
                  <a:srgbClr val="0000FF"/>
                </a:solidFill>
                <a:latin typeface="Arial" charset="0"/>
              </a:rPr>
              <a:t> of </a:t>
            </a:r>
            <a:r>
              <a:rPr lang="pl-PL" altLang="pl-PL" sz="1800" dirty="0" err="1" smtClean="0">
                <a:solidFill>
                  <a:srgbClr val="0000FF"/>
                </a:solidFill>
                <a:latin typeface="Arial" charset="0"/>
              </a:rPr>
              <a:t>Computer</a:t>
            </a:r>
            <a:r>
              <a:rPr lang="pl-PL" altLang="pl-PL" sz="1800" dirty="0" smtClean="0">
                <a:solidFill>
                  <a:srgbClr val="0000FF"/>
                </a:solidFill>
                <a:latin typeface="Arial" charset="0"/>
              </a:rPr>
              <a:t> Engineering</a:t>
            </a:r>
          </a:p>
          <a:p>
            <a:pPr marL="179388" indent="0">
              <a:spcBef>
                <a:spcPct val="0"/>
              </a:spcBef>
              <a:spcAft>
                <a:spcPts val="300"/>
              </a:spcAft>
              <a:buNone/>
              <a:tabLst>
                <a:tab pos="898525" algn="l"/>
              </a:tabLst>
              <a:defRPr/>
            </a:pPr>
            <a:r>
              <a:rPr lang="pl-PL" altLang="pl-PL" sz="1600" b="1" i="1" dirty="0" smtClean="0">
                <a:latin typeface="Arial" charset="0"/>
              </a:rPr>
              <a:t>K-9</a:t>
            </a:r>
            <a:r>
              <a:rPr lang="pl-PL" altLang="pl-PL" sz="1600" i="1" dirty="0">
                <a:latin typeface="Arial" charset="0"/>
              </a:rPr>
              <a:t>,	Prof. Czesław </a:t>
            </a:r>
            <a:r>
              <a:rPr lang="pl-PL" altLang="pl-PL" sz="1600" i="1" dirty="0" err="1">
                <a:latin typeface="Arial" charset="0"/>
              </a:rPr>
              <a:t>Smutnicki</a:t>
            </a:r>
            <a:r>
              <a:rPr lang="pl-PL" altLang="pl-PL" sz="1600" i="1" dirty="0">
                <a:latin typeface="Arial" charset="0"/>
              </a:rPr>
              <a:t> - The </a:t>
            </a:r>
            <a:r>
              <a:rPr lang="pl-PL" altLang="pl-PL" sz="1600" i="1" dirty="0" smtClean="0">
                <a:latin typeface="Arial" charset="0"/>
              </a:rPr>
              <a:t>Dean</a:t>
            </a:r>
            <a:endParaRPr lang="pl-PL" altLang="pl-PL" sz="1600" i="1" dirty="0">
              <a:latin typeface="Arial" charset="0"/>
            </a:endParaRPr>
          </a:p>
        </p:txBody>
      </p:sp>
    </p:spTree>
    <p:extLst>
      <p:ext uri="{BB962C8B-B14F-4D97-AF65-F5344CB8AC3E}">
        <p14:creationId xmlns:p14="http://schemas.microsoft.com/office/powerpoint/2010/main" val="2316885924"/>
      </p:ext>
    </p:extLst>
  </p:cSld>
  <p:clrMapOvr>
    <a:masterClrMapping/>
  </p:clrMapOvr>
  <p:transition>
    <p:randomBar/>
  </p:transition>
  <p:timing>
    <p:tnLst>
      <p:par>
        <p:cTn id="1" dur="indefinite" restart="never" nodeType="tmRoot"/>
      </p:par>
    </p:tnLst>
  </p:timing>
</p:sld>
</file>

<file path=ppt/theme/theme1.xml><?xml version="1.0" encoding="utf-8"?>
<a:theme xmlns:a="http://schemas.openxmlformats.org/drawingml/2006/main" name="szablon1-PL">
  <a:themeElements>
    <a:clrScheme name="Odcienie szarości">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1_Projekt domyślny">
      <a:majorFont>
        <a:latin typeface="Trebuchet MS"/>
        <a:ea typeface=""/>
        <a:cs typeface=""/>
      </a:majorFont>
      <a:minorFont>
        <a:latin typeface="Trebuchet MS"/>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Projekt domyślny 1">
        <a:dk1>
          <a:srgbClr val="000000"/>
        </a:dk1>
        <a:lt1>
          <a:srgbClr val="FFFFFF"/>
        </a:lt1>
        <a:dk2>
          <a:srgbClr val="FFEBD5"/>
        </a:dk2>
        <a:lt2>
          <a:srgbClr val="78120A"/>
        </a:lt2>
        <a:accent1>
          <a:srgbClr val="E32213"/>
        </a:accent1>
        <a:accent2>
          <a:srgbClr val="FFD3A1"/>
        </a:accent2>
        <a:accent3>
          <a:srgbClr val="FFFFFF"/>
        </a:accent3>
        <a:accent4>
          <a:srgbClr val="000000"/>
        </a:accent4>
        <a:accent5>
          <a:srgbClr val="EFABAA"/>
        </a:accent5>
        <a:accent6>
          <a:srgbClr val="E7BF91"/>
        </a:accent6>
        <a:hlink>
          <a:srgbClr val="FFD9AF"/>
        </a:hlink>
        <a:folHlink>
          <a:srgbClr val="FFB25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6992</TotalTime>
  <Words>1918</Words>
  <Application>Microsoft Office PowerPoint</Application>
  <PresentationFormat>Pokaz na ekranie (4:3)</PresentationFormat>
  <Paragraphs>491</Paragraphs>
  <Slides>50</Slides>
  <Notes>2</Notes>
  <HiddenSlides>0</HiddenSlides>
  <MMClips>0</MMClips>
  <ScaleCrop>false</ScaleCrop>
  <HeadingPairs>
    <vt:vector size="6" baseType="variant">
      <vt:variant>
        <vt:lpstr>Używane czcionki</vt:lpstr>
      </vt:variant>
      <vt:variant>
        <vt:i4>7</vt:i4>
      </vt:variant>
      <vt:variant>
        <vt:lpstr>Motyw</vt:lpstr>
      </vt:variant>
      <vt:variant>
        <vt:i4>1</vt:i4>
      </vt:variant>
      <vt:variant>
        <vt:lpstr>Tytuły slajdów</vt:lpstr>
      </vt:variant>
      <vt:variant>
        <vt:i4>50</vt:i4>
      </vt:variant>
    </vt:vector>
  </HeadingPairs>
  <TitlesOfParts>
    <vt:vector size="58" baseType="lpstr">
      <vt:lpstr>Arial</vt:lpstr>
      <vt:lpstr>Calibri</vt:lpstr>
      <vt:lpstr>Courier New</vt:lpstr>
      <vt:lpstr>Symbol</vt:lpstr>
      <vt:lpstr>Times New Roman</vt:lpstr>
      <vt:lpstr>Trebuchet MS</vt:lpstr>
      <vt:lpstr>Wingdings</vt:lpstr>
      <vt:lpstr>szablon1-PL</vt:lpstr>
      <vt:lpstr>Prezentacja programu PowerPoint</vt:lpstr>
      <vt:lpstr>Prezentacja programu PowerPoint</vt:lpstr>
      <vt:lpstr>Prezentacja programu PowerPoint</vt:lpstr>
      <vt:lpstr>Prezentacja programu PowerPoint</vt:lpstr>
      <vt:lpstr>Prezentacja programu PowerPoint</vt:lpstr>
      <vt:lpstr>The Authorities  and the structure  of the Faculty of Electronics  www.weka.pwr.edu.pl</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Plan of the study – Master program</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Teaching Organization Office manager: Agnieszka Misiewicz, MSc responsible for preparing plans of studies, rooms reservation, attending to the e-mail box „zapisy_W4”  International Office manager: Anna Kolman, MSc responsible for departure of foreign students, Erasmus+, Erasmus Mundus, International Exchange  For more information go to: www.weka.pwr.edu.pl</vt:lpstr>
      <vt:lpstr>Prezentacja programu PowerPoint</vt:lpstr>
      <vt:lpstr>Prezentacja programu PowerPoint</vt:lpstr>
      <vt:lpstr>Enrollment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Service to social issues was moved to the Department of Social Assistance for Students C-13, rooms: 1.01, 1.02, 1.03, 1.04  Decisions regarding scholarship and grants - Faculty Scholarship Committee  The chairman of the Committee – dr inż. Zbigniew Zajda</vt:lpstr>
      <vt:lpstr>Student’s Affairs  Dean’s Office     Kierownik Dziekanatu Wydziału Elektroniki</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tytuł prezentacji</dc:title>
  <dc:creator>Aleksander Łukowicz</dc:creator>
  <cp:lastModifiedBy>Anna Kolman</cp:lastModifiedBy>
  <cp:revision>221</cp:revision>
  <cp:lastPrinted>2017-09-19T12:04:55Z</cp:lastPrinted>
  <dcterms:created xsi:type="dcterms:W3CDTF">2015-03-09T09:58:09Z</dcterms:created>
  <dcterms:modified xsi:type="dcterms:W3CDTF">2018-02-17T15:15:27Z</dcterms:modified>
</cp:coreProperties>
</file>